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9" r:id="rId7"/>
    <p:sldId id="257" r:id="rId8"/>
    <p:sldId id="2707" r:id="rId9"/>
    <p:sldId id="2708" r:id="rId10"/>
    <p:sldId id="2711" r:id="rId11"/>
    <p:sldId id="2712" r:id="rId12"/>
    <p:sldId id="2714" r:id="rId13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78E10-BCF1-F6A5-1924-C0C067C0EACB}" name="Josine Rawee (zij/haar)" initials="J(" userId="S::j.rawee@113online.nl::3fa8f664-45bc-4739-9f08-7ca1bf470df3" providerId="AD"/>
  <p188:author id="{AB96BC3F-8395-D48D-73EB-053117F11D5D}" name="Alwin van der Blom" initials="AvdB" userId="S::a.vanderblom@113.nl::d312127b-1eb5-45ea-b7e3-139c36b15257" providerId="AD"/>
  <p188:author id="{4A383856-2966-F311-B2D9-992CFE365BD8}" name="Elias Balt" initials="EB" userId="S::e.balt@113online.nl::0a6c34cc-71cb-497a-8d44-d696e6593093" providerId="AD"/>
  <p188:author id="{6B953FBE-357E-24FC-9D72-2B34E3ACF6F2}" name="Lizanne Schweren" initials="LS" userId="S::l.schweren@113online.nl::dc52a6f6-9e94-4610-a081-a9add583c0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BD177-13F4-46DB-99A5-67F471476FFE}" v="43" dt="2025-09-03T09:13:54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739" autoAdjust="0"/>
  </p:normalViewPr>
  <p:slideViewPr>
    <p:cSldViewPr snapToGrid="0">
      <p:cViewPr varScale="1">
        <p:scale>
          <a:sx n="72" d="100"/>
          <a:sy n="72" d="100"/>
        </p:scale>
        <p:origin x="18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on Spreckelsen" userId="e84a3fd4-a734-4560-ad48-0dacd90424f4" providerId="ADAL" clId="{3CE72152-D4AA-47E2-9DC2-564649628F8E}"/>
    <pc:docChg chg="undo custSel addSld delSld modSld sldOrd">
      <pc:chgData name="Paula von Spreckelsen" userId="e84a3fd4-a734-4560-ad48-0dacd90424f4" providerId="ADAL" clId="{3CE72152-D4AA-47E2-9DC2-564649628F8E}" dt="2025-09-03T09:14:16.695" v="549" actId="1076"/>
      <pc:docMkLst>
        <pc:docMk/>
      </pc:docMkLst>
      <pc:sldChg chg="addSp modSp mod">
        <pc:chgData name="Paula von Spreckelsen" userId="e84a3fd4-a734-4560-ad48-0dacd90424f4" providerId="ADAL" clId="{3CE72152-D4AA-47E2-9DC2-564649628F8E}" dt="2025-09-02T09:22:01.723" v="56" actId="1076"/>
        <pc:sldMkLst>
          <pc:docMk/>
          <pc:sldMk cId="1137005884" sldId="256"/>
        </pc:sldMkLst>
        <pc:spChg chg="mod">
          <ac:chgData name="Paula von Spreckelsen" userId="e84a3fd4-a734-4560-ad48-0dacd90424f4" providerId="ADAL" clId="{3CE72152-D4AA-47E2-9DC2-564649628F8E}" dt="2025-09-02T09:19:44.859" v="24" actId="1076"/>
          <ac:spMkLst>
            <pc:docMk/>
            <pc:sldMk cId="1137005884" sldId="256"/>
            <ac:spMk id="2" creationId="{502960ED-AD66-826A-4E0D-E6A238DBE44D}"/>
          </ac:spMkLst>
        </pc:spChg>
        <pc:spChg chg="add mod ord">
          <ac:chgData name="Paula von Spreckelsen" userId="e84a3fd4-a734-4560-ad48-0dacd90424f4" providerId="ADAL" clId="{3CE72152-D4AA-47E2-9DC2-564649628F8E}" dt="2025-09-02T09:21:59.264" v="55" actId="164"/>
          <ac:spMkLst>
            <pc:docMk/>
            <pc:sldMk cId="1137005884" sldId="256"/>
            <ac:spMk id="10" creationId="{A9298E0D-7DD3-28FC-5D97-087C722DD373}"/>
          </ac:spMkLst>
        </pc:spChg>
        <pc:grpChg chg="add mod">
          <ac:chgData name="Paula von Spreckelsen" userId="e84a3fd4-a734-4560-ad48-0dacd90424f4" providerId="ADAL" clId="{3CE72152-D4AA-47E2-9DC2-564649628F8E}" dt="2025-09-02T09:22:01.723" v="56" actId="1076"/>
          <ac:grpSpMkLst>
            <pc:docMk/>
            <pc:sldMk cId="1137005884" sldId="256"/>
            <ac:grpSpMk id="11" creationId="{4C5CF115-BFCA-11AF-2DC6-3C52E5F2DFAA}"/>
          </ac:grpSpMkLst>
        </pc:grpChg>
        <pc:picChg chg="add mod modCrop">
          <ac:chgData name="Paula von Spreckelsen" userId="e84a3fd4-a734-4560-ad48-0dacd90424f4" providerId="ADAL" clId="{3CE72152-D4AA-47E2-9DC2-564649628F8E}" dt="2025-09-02T09:21:59.264" v="55" actId="164"/>
          <ac:picMkLst>
            <pc:docMk/>
            <pc:sldMk cId="1137005884" sldId="256"/>
            <ac:picMk id="7" creationId="{8EF270D6-6EC9-BA4E-DEFA-E1BEA0B1DAF0}"/>
          </ac:picMkLst>
        </pc:picChg>
        <pc:picChg chg="add mod modCrop">
          <ac:chgData name="Paula von Spreckelsen" userId="e84a3fd4-a734-4560-ad48-0dacd90424f4" providerId="ADAL" clId="{3CE72152-D4AA-47E2-9DC2-564649628F8E}" dt="2025-09-02T09:21:59.264" v="55" actId="164"/>
          <ac:picMkLst>
            <pc:docMk/>
            <pc:sldMk cId="1137005884" sldId="256"/>
            <ac:picMk id="9" creationId="{FD1B473E-13F4-542B-9FC6-84043555C3FA}"/>
          </ac:picMkLst>
        </pc:picChg>
      </pc:sldChg>
      <pc:sldChg chg="addSp delSp modSp mod ord modNotesTx">
        <pc:chgData name="Paula von Spreckelsen" userId="e84a3fd4-a734-4560-ad48-0dacd90424f4" providerId="ADAL" clId="{3CE72152-D4AA-47E2-9DC2-564649628F8E}" dt="2025-09-03T09:08:40.390" v="529" actId="20577"/>
        <pc:sldMkLst>
          <pc:docMk/>
          <pc:sldMk cId="4292295360" sldId="257"/>
        </pc:sldMkLst>
        <pc:spChg chg="mod">
          <ac:chgData name="Paula von Spreckelsen" userId="e84a3fd4-a734-4560-ad48-0dacd90424f4" providerId="ADAL" clId="{3CE72152-D4AA-47E2-9DC2-564649628F8E}" dt="2025-09-02T09:23:27.022" v="78"/>
          <ac:spMkLst>
            <pc:docMk/>
            <pc:sldMk cId="4292295360" sldId="257"/>
            <ac:spMk id="5" creationId="{0A9B9768-05A4-6578-68F9-550D88F7AD0B}"/>
          </ac:spMkLst>
        </pc:spChg>
        <pc:grpChg chg="add mod">
          <ac:chgData name="Paula von Spreckelsen" userId="e84a3fd4-a734-4560-ad48-0dacd90424f4" providerId="ADAL" clId="{3CE72152-D4AA-47E2-9DC2-564649628F8E}" dt="2025-09-02T09:23:27.022" v="78"/>
          <ac:grpSpMkLst>
            <pc:docMk/>
            <pc:sldMk cId="4292295360" sldId="257"/>
            <ac:grpSpMk id="2" creationId="{76E91AFA-74CC-F8F6-FCEF-9BF8F5D4B5D3}"/>
          </ac:grpSpMkLst>
        </pc:grpChg>
        <pc:picChg chg="del">
          <ac:chgData name="Paula von Spreckelsen" userId="e84a3fd4-a734-4560-ad48-0dacd90424f4" providerId="ADAL" clId="{3CE72152-D4AA-47E2-9DC2-564649628F8E}" dt="2025-09-02T09:23:16.243" v="77" actId="478"/>
          <ac:picMkLst>
            <pc:docMk/>
            <pc:sldMk cId="4292295360" sldId="257"/>
            <ac:picMk id="3" creationId="{151CD5AA-42C9-16C1-1CA1-B25AF699B15A}"/>
          </ac:picMkLst>
        </pc:picChg>
        <pc:picChg chg="del">
          <ac:chgData name="Paula von Spreckelsen" userId="e84a3fd4-a734-4560-ad48-0dacd90424f4" providerId="ADAL" clId="{3CE72152-D4AA-47E2-9DC2-564649628F8E}" dt="2025-09-02T09:23:16.243" v="77" actId="478"/>
          <ac:picMkLst>
            <pc:docMk/>
            <pc:sldMk cId="4292295360" sldId="257"/>
            <ac:picMk id="4" creationId="{B77D4E25-6EC1-15DC-AFE7-43C16F0E3461}"/>
          </ac:picMkLst>
        </pc:picChg>
        <pc:picChg chg="mod">
          <ac:chgData name="Paula von Spreckelsen" userId="e84a3fd4-a734-4560-ad48-0dacd90424f4" providerId="ADAL" clId="{3CE72152-D4AA-47E2-9DC2-564649628F8E}" dt="2025-09-02T09:23:27.022" v="78"/>
          <ac:picMkLst>
            <pc:docMk/>
            <pc:sldMk cId="4292295360" sldId="257"/>
            <ac:picMk id="6" creationId="{6B417472-4F0A-25A5-7D93-CFA6ECE05ED8}"/>
          </ac:picMkLst>
        </pc:picChg>
        <pc:picChg chg="mod">
          <ac:chgData name="Paula von Spreckelsen" userId="e84a3fd4-a734-4560-ad48-0dacd90424f4" providerId="ADAL" clId="{3CE72152-D4AA-47E2-9DC2-564649628F8E}" dt="2025-09-02T09:23:27.022" v="78"/>
          <ac:picMkLst>
            <pc:docMk/>
            <pc:sldMk cId="4292295360" sldId="257"/>
            <ac:picMk id="7" creationId="{F11F0A42-FBC8-B20B-BDCB-86244366B5B8}"/>
          </ac:picMkLst>
        </pc:picChg>
        <pc:picChg chg="add mod">
          <ac:chgData name="Paula von Spreckelsen" userId="e84a3fd4-a734-4560-ad48-0dacd90424f4" providerId="ADAL" clId="{3CE72152-D4AA-47E2-9DC2-564649628F8E}" dt="2025-09-02T09:23:40.030" v="84" actId="1076"/>
          <ac:picMkLst>
            <pc:docMk/>
            <pc:sldMk cId="4292295360" sldId="257"/>
            <ac:picMk id="9" creationId="{8D5BDEFD-FD3E-D91E-D81F-90DE08747538}"/>
          </ac:picMkLst>
        </pc:picChg>
      </pc:sldChg>
      <pc:sldChg chg="del">
        <pc:chgData name="Paula von Spreckelsen" userId="e84a3fd4-a734-4560-ad48-0dacd90424f4" providerId="ADAL" clId="{3CE72152-D4AA-47E2-9DC2-564649628F8E}" dt="2025-09-02T09:38:57.601" v="499" actId="47"/>
        <pc:sldMkLst>
          <pc:docMk/>
          <pc:sldMk cId="1514520892" sldId="258"/>
        </pc:sldMkLst>
      </pc:sldChg>
      <pc:sldChg chg="addSp delSp modSp mod modNotesTx">
        <pc:chgData name="Paula von Spreckelsen" userId="e84a3fd4-a734-4560-ad48-0dacd90424f4" providerId="ADAL" clId="{3CE72152-D4AA-47E2-9DC2-564649628F8E}" dt="2025-09-03T09:08:42.530" v="530" actId="20577"/>
        <pc:sldMkLst>
          <pc:docMk/>
          <pc:sldMk cId="74728245" sldId="259"/>
        </pc:sldMkLst>
        <pc:spChg chg="mod">
          <ac:chgData name="Paula von Spreckelsen" userId="e84a3fd4-a734-4560-ad48-0dacd90424f4" providerId="ADAL" clId="{3CE72152-D4AA-47E2-9DC2-564649628F8E}" dt="2025-09-02T09:22:29.581" v="62" actId="2711"/>
          <ac:spMkLst>
            <pc:docMk/>
            <pc:sldMk cId="74728245" sldId="259"/>
            <ac:spMk id="5" creationId="{9A204818-809C-997A-77D8-5DE4993880C5}"/>
          </ac:spMkLst>
        </pc:spChg>
        <pc:spChg chg="add mod">
          <ac:chgData name="Paula von Spreckelsen" userId="e84a3fd4-a734-4560-ad48-0dacd90424f4" providerId="ADAL" clId="{3CE72152-D4AA-47E2-9DC2-564649628F8E}" dt="2025-09-02T09:24:55.189" v="135" actId="113"/>
          <ac:spMkLst>
            <pc:docMk/>
            <pc:sldMk cId="74728245" sldId="259"/>
            <ac:spMk id="6" creationId="{632F867D-E363-646C-7FD3-330A1F5A1AEE}"/>
          </ac:spMkLst>
        </pc:spChg>
        <pc:spChg chg="mod">
          <ac:chgData name="Paula von Spreckelsen" userId="e84a3fd4-a734-4560-ad48-0dacd90424f4" providerId="ADAL" clId="{3CE72152-D4AA-47E2-9DC2-564649628F8E}" dt="2025-09-02T09:22:12.614" v="57"/>
          <ac:spMkLst>
            <pc:docMk/>
            <pc:sldMk cId="74728245" sldId="259"/>
            <ac:spMk id="8" creationId="{AA1CE279-F123-7228-3394-6EB0AFDE8DF1}"/>
          </ac:spMkLst>
        </pc:spChg>
        <pc:grpChg chg="add mod">
          <ac:chgData name="Paula von Spreckelsen" userId="e84a3fd4-a734-4560-ad48-0dacd90424f4" providerId="ADAL" clId="{3CE72152-D4AA-47E2-9DC2-564649628F8E}" dt="2025-09-02T09:22:22.234" v="61" actId="1076"/>
          <ac:grpSpMkLst>
            <pc:docMk/>
            <pc:sldMk cId="74728245" sldId="259"/>
            <ac:grpSpMk id="7" creationId="{A01E2D8E-6EE7-FB7D-D1B2-63D55E5BF757}"/>
          </ac:grpSpMkLst>
        </pc:grpChg>
        <pc:picChg chg="del">
          <ac:chgData name="Paula von Spreckelsen" userId="e84a3fd4-a734-4560-ad48-0dacd90424f4" providerId="ADAL" clId="{3CE72152-D4AA-47E2-9DC2-564649628F8E}" dt="2025-09-02T09:18:43.934" v="8" actId="478"/>
          <ac:picMkLst>
            <pc:docMk/>
            <pc:sldMk cId="74728245" sldId="259"/>
            <ac:picMk id="4" creationId="{F56FA112-9F0D-8253-BCA5-E49F5C762058}"/>
          </ac:picMkLst>
        </pc:picChg>
        <pc:picChg chg="mod">
          <ac:chgData name="Paula von Spreckelsen" userId="e84a3fd4-a734-4560-ad48-0dacd90424f4" providerId="ADAL" clId="{3CE72152-D4AA-47E2-9DC2-564649628F8E}" dt="2025-09-02T09:22:12.614" v="57"/>
          <ac:picMkLst>
            <pc:docMk/>
            <pc:sldMk cId="74728245" sldId="259"/>
            <ac:picMk id="9" creationId="{FE562B73-8CA0-22E8-2CB5-40F57E0071FE}"/>
          </ac:picMkLst>
        </pc:picChg>
        <pc:picChg chg="mod">
          <ac:chgData name="Paula von Spreckelsen" userId="e84a3fd4-a734-4560-ad48-0dacd90424f4" providerId="ADAL" clId="{3CE72152-D4AA-47E2-9DC2-564649628F8E}" dt="2025-09-02T09:22:12.614" v="57"/>
          <ac:picMkLst>
            <pc:docMk/>
            <pc:sldMk cId="74728245" sldId="259"/>
            <ac:picMk id="10" creationId="{FE2B8C7D-94B5-A83F-8BF6-92733476BEF5}"/>
          </ac:picMkLst>
        </pc:picChg>
      </pc:sldChg>
      <pc:sldChg chg="del">
        <pc:chgData name="Paula von Spreckelsen" userId="e84a3fd4-a734-4560-ad48-0dacd90424f4" providerId="ADAL" clId="{3CE72152-D4AA-47E2-9DC2-564649628F8E}" dt="2025-09-02T09:38:56.187" v="492" actId="47"/>
        <pc:sldMkLst>
          <pc:docMk/>
          <pc:sldMk cId="4157294099" sldId="260"/>
        </pc:sldMkLst>
      </pc:sldChg>
      <pc:sldChg chg="del">
        <pc:chgData name="Paula von Spreckelsen" userId="e84a3fd4-a734-4560-ad48-0dacd90424f4" providerId="ADAL" clId="{3CE72152-D4AA-47E2-9DC2-564649628F8E}" dt="2025-09-02T09:38:56.777" v="495" actId="47"/>
        <pc:sldMkLst>
          <pc:docMk/>
          <pc:sldMk cId="2969016838" sldId="261"/>
        </pc:sldMkLst>
      </pc:sldChg>
      <pc:sldChg chg="del">
        <pc:chgData name="Paula von Spreckelsen" userId="e84a3fd4-a734-4560-ad48-0dacd90424f4" providerId="ADAL" clId="{3CE72152-D4AA-47E2-9DC2-564649628F8E}" dt="2025-09-02T09:38:55.564" v="489" actId="47"/>
        <pc:sldMkLst>
          <pc:docMk/>
          <pc:sldMk cId="2996028560" sldId="262"/>
        </pc:sldMkLst>
      </pc:sldChg>
      <pc:sldChg chg="del">
        <pc:chgData name="Paula von Spreckelsen" userId="e84a3fd4-a734-4560-ad48-0dacd90424f4" providerId="ADAL" clId="{3CE72152-D4AA-47E2-9DC2-564649628F8E}" dt="2025-09-02T09:38:53.308" v="478" actId="47"/>
        <pc:sldMkLst>
          <pc:docMk/>
          <pc:sldMk cId="2395786358" sldId="263"/>
        </pc:sldMkLst>
      </pc:sldChg>
      <pc:sldChg chg="del">
        <pc:chgData name="Paula von Spreckelsen" userId="e84a3fd4-a734-4560-ad48-0dacd90424f4" providerId="ADAL" clId="{3CE72152-D4AA-47E2-9DC2-564649628F8E}" dt="2025-09-02T09:38:51.475" v="468" actId="47"/>
        <pc:sldMkLst>
          <pc:docMk/>
          <pc:sldMk cId="897976073" sldId="265"/>
        </pc:sldMkLst>
      </pc:sldChg>
      <pc:sldChg chg="del">
        <pc:chgData name="Paula von Spreckelsen" userId="e84a3fd4-a734-4560-ad48-0dacd90424f4" providerId="ADAL" clId="{3CE72152-D4AA-47E2-9DC2-564649628F8E}" dt="2025-09-02T09:38:48.363" v="462" actId="47"/>
        <pc:sldMkLst>
          <pc:docMk/>
          <pc:sldMk cId="2893732300" sldId="268"/>
        </pc:sldMkLst>
      </pc:sldChg>
      <pc:sldChg chg="del">
        <pc:chgData name="Paula von Spreckelsen" userId="e84a3fd4-a734-4560-ad48-0dacd90424f4" providerId="ADAL" clId="{3CE72152-D4AA-47E2-9DC2-564649628F8E}" dt="2025-09-02T09:38:48.802" v="463" actId="47"/>
        <pc:sldMkLst>
          <pc:docMk/>
          <pc:sldMk cId="3376585937" sldId="274"/>
        </pc:sldMkLst>
      </pc:sldChg>
      <pc:sldChg chg="del">
        <pc:chgData name="Paula von Spreckelsen" userId="e84a3fd4-a734-4560-ad48-0dacd90424f4" providerId="ADAL" clId="{3CE72152-D4AA-47E2-9DC2-564649628F8E}" dt="2025-09-02T09:38:55.979" v="491" actId="47"/>
        <pc:sldMkLst>
          <pc:docMk/>
          <pc:sldMk cId="3869604029" sldId="276"/>
        </pc:sldMkLst>
      </pc:sldChg>
      <pc:sldChg chg="del">
        <pc:chgData name="Paula von Spreckelsen" userId="e84a3fd4-a734-4560-ad48-0dacd90424f4" providerId="ADAL" clId="{3CE72152-D4AA-47E2-9DC2-564649628F8E}" dt="2025-09-02T09:38:52.357" v="473" actId="47"/>
        <pc:sldMkLst>
          <pc:docMk/>
          <pc:sldMk cId="770225589" sldId="277"/>
        </pc:sldMkLst>
      </pc:sldChg>
      <pc:sldChg chg="del">
        <pc:chgData name="Paula von Spreckelsen" userId="e84a3fd4-a734-4560-ad48-0dacd90424f4" providerId="ADAL" clId="{3CE72152-D4AA-47E2-9DC2-564649628F8E}" dt="2025-09-02T09:38:51.938" v="471" actId="47"/>
        <pc:sldMkLst>
          <pc:docMk/>
          <pc:sldMk cId="1520461116" sldId="278"/>
        </pc:sldMkLst>
      </pc:sldChg>
      <pc:sldChg chg="del">
        <pc:chgData name="Paula von Spreckelsen" userId="e84a3fd4-a734-4560-ad48-0dacd90424f4" providerId="ADAL" clId="{3CE72152-D4AA-47E2-9DC2-564649628F8E}" dt="2025-09-02T09:38:52.714" v="475" actId="47"/>
        <pc:sldMkLst>
          <pc:docMk/>
          <pc:sldMk cId="2785451147" sldId="279"/>
        </pc:sldMkLst>
      </pc:sldChg>
      <pc:sldChg chg="del">
        <pc:chgData name="Paula von Spreckelsen" userId="e84a3fd4-a734-4560-ad48-0dacd90424f4" providerId="ADAL" clId="{3CE72152-D4AA-47E2-9DC2-564649628F8E}" dt="2025-09-02T09:38:55.160" v="487" actId="47"/>
        <pc:sldMkLst>
          <pc:docMk/>
          <pc:sldMk cId="4066628009" sldId="281"/>
        </pc:sldMkLst>
      </pc:sldChg>
      <pc:sldChg chg="del">
        <pc:chgData name="Paula von Spreckelsen" userId="e84a3fd4-a734-4560-ad48-0dacd90424f4" providerId="ADAL" clId="{3CE72152-D4AA-47E2-9DC2-564649628F8E}" dt="2025-09-02T09:38:54.774" v="485" actId="47"/>
        <pc:sldMkLst>
          <pc:docMk/>
          <pc:sldMk cId="1942383475" sldId="283"/>
        </pc:sldMkLst>
      </pc:sldChg>
      <pc:sldChg chg="del">
        <pc:chgData name="Paula von Spreckelsen" userId="e84a3fd4-a734-4560-ad48-0dacd90424f4" providerId="ADAL" clId="{3CE72152-D4AA-47E2-9DC2-564649628F8E}" dt="2025-09-02T09:38:54.555" v="484" actId="47"/>
        <pc:sldMkLst>
          <pc:docMk/>
          <pc:sldMk cId="401484949" sldId="816"/>
        </pc:sldMkLst>
      </pc:sldChg>
      <pc:sldChg chg="del">
        <pc:chgData name="Paula von Spreckelsen" userId="e84a3fd4-a734-4560-ad48-0dacd90424f4" providerId="ADAL" clId="{3CE72152-D4AA-47E2-9DC2-564649628F8E}" dt="2025-09-02T09:38:54.439" v="483" actId="47"/>
        <pc:sldMkLst>
          <pc:docMk/>
          <pc:sldMk cId="1836415937" sldId="817"/>
        </pc:sldMkLst>
      </pc:sldChg>
      <pc:sldChg chg="del">
        <pc:chgData name="Paula von Spreckelsen" userId="e84a3fd4-a734-4560-ad48-0dacd90424f4" providerId="ADAL" clId="{3CE72152-D4AA-47E2-9DC2-564649628F8E}" dt="2025-09-02T09:38:54.159" v="482" actId="47"/>
        <pc:sldMkLst>
          <pc:docMk/>
          <pc:sldMk cId="34820403" sldId="818"/>
        </pc:sldMkLst>
      </pc:sldChg>
      <pc:sldChg chg="del">
        <pc:chgData name="Paula von Spreckelsen" userId="e84a3fd4-a734-4560-ad48-0dacd90424f4" providerId="ADAL" clId="{3CE72152-D4AA-47E2-9DC2-564649628F8E}" dt="2025-09-02T09:38:55.351" v="488" actId="47"/>
        <pc:sldMkLst>
          <pc:docMk/>
          <pc:sldMk cId="842558978" sldId="833"/>
        </pc:sldMkLst>
      </pc:sldChg>
      <pc:sldChg chg="del">
        <pc:chgData name="Paula von Spreckelsen" userId="e84a3fd4-a734-4560-ad48-0dacd90424f4" providerId="ADAL" clId="{3CE72152-D4AA-47E2-9DC2-564649628F8E}" dt="2025-09-02T09:38:58.265" v="500" actId="47"/>
        <pc:sldMkLst>
          <pc:docMk/>
          <pc:sldMk cId="1724310575" sldId="863"/>
        </pc:sldMkLst>
      </pc:sldChg>
      <pc:sldChg chg="del">
        <pc:chgData name="Paula von Spreckelsen" userId="e84a3fd4-a734-4560-ad48-0dacd90424f4" providerId="ADAL" clId="{3CE72152-D4AA-47E2-9DC2-564649628F8E}" dt="2025-09-02T09:38:56.573" v="494" actId="47"/>
        <pc:sldMkLst>
          <pc:docMk/>
          <pc:sldMk cId="330347608" sldId="873"/>
        </pc:sldMkLst>
      </pc:sldChg>
      <pc:sldChg chg="del">
        <pc:chgData name="Paula von Spreckelsen" userId="e84a3fd4-a734-4560-ad48-0dacd90424f4" providerId="ADAL" clId="{3CE72152-D4AA-47E2-9DC2-564649628F8E}" dt="2025-09-02T09:38:57.187" v="497" actId="47"/>
        <pc:sldMkLst>
          <pc:docMk/>
          <pc:sldMk cId="3496305351" sldId="2676"/>
        </pc:sldMkLst>
      </pc:sldChg>
      <pc:sldChg chg="del">
        <pc:chgData name="Paula von Spreckelsen" userId="e84a3fd4-a734-4560-ad48-0dacd90424f4" providerId="ADAL" clId="{3CE72152-D4AA-47E2-9DC2-564649628F8E}" dt="2025-09-02T09:38:54.024" v="481" actId="47"/>
        <pc:sldMkLst>
          <pc:docMk/>
          <pc:sldMk cId="4268272986" sldId="2686"/>
        </pc:sldMkLst>
      </pc:sldChg>
      <pc:sldChg chg="del">
        <pc:chgData name="Paula von Spreckelsen" userId="e84a3fd4-a734-4560-ad48-0dacd90424f4" providerId="ADAL" clId="{3CE72152-D4AA-47E2-9DC2-564649628F8E}" dt="2025-09-02T09:38:57.394" v="498" actId="47"/>
        <pc:sldMkLst>
          <pc:docMk/>
          <pc:sldMk cId="700513689" sldId="2687"/>
        </pc:sldMkLst>
      </pc:sldChg>
      <pc:sldChg chg="del">
        <pc:chgData name="Paula von Spreckelsen" userId="e84a3fd4-a734-4560-ad48-0dacd90424f4" providerId="ADAL" clId="{3CE72152-D4AA-47E2-9DC2-564649628F8E}" dt="2025-09-02T09:38:52.915" v="476" actId="47"/>
        <pc:sldMkLst>
          <pc:docMk/>
          <pc:sldMk cId="2318962754" sldId="2688"/>
        </pc:sldMkLst>
      </pc:sldChg>
      <pc:sldChg chg="del">
        <pc:chgData name="Paula von Spreckelsen" userId="e84a3fd4-a734-4560-ad48-0dacd90424f4" providerId="ADAL" clId="{3CE72152-D4AA-47E2-9DC2-564649628F8E}" dt="2025-09-02T09:38:51.009" v="466" actId="47"/>
        <pc:sldMkLst>
          <pc:docMk/>
          <pc:sldMk cId="3220365463" sldId="2689"/>
        </pc:sldMkLst>
      </pc:sldChg>
      <pc:sldChg chg="del">
        <pc:chgData name="Paula von Spreckelsen" userId="e84a3fd4-a734-4560-ad48-0dacd90424f4" providerId="ADAL" clId="{3CE72152-D4AA-47E2-9DC2-564649628F8E}" dt="2025-09-02T09:38:51.594" v="469" actId="47"/>
        <pc:sldMkLst>
          <pc:docMk/>
          <pc:sldMk cId="466697716" sldId="2691"/>
        </pc:sldMkLst>
      </pc:sldChg>
      <pc:sldChg chg="del">
        <pc:chgData name="Paula von Spreckelsen" userId="e84a3fd4-a734-4560-ad48-0dacd90424f4" providerId="ADAL" clId="{3CE72152-D4AA-47E2-9DC2-564649628F8E}" dt="2025-09-02T09:38:50.802" v="465" actId="47"/>
        <pc:sldMkLst>
          <pc:docMk/>
          <pc:sldMk cId="3161497047" sldId="2692"/>
        </pc:sldMkLst>
      </pc:sldChg>
      <pc:sldChg chg="del">
        <pc:chgData name="Paula von Spreckelsen" userId="e84a3fd4-a734-4560-ad48-0dacd90424f4" providerId="ADAL" clId="{3CE72152-D4AA-47E2-9DC2-564649628F8E}" dt="2025-09-02T09:38:51.211" v="467" actId="47"/>
        <pc:sldMkLst>
          <pc:docMk/>
          <pc:sldMk cId="2857196998" sldId="2693"/>
        </pc:sldMkLst>
      </pc:sldChg>
      <pc:sldChg chg="del">
        <pc:chgData name="Paula von Spreckelsen" userId="e84a3fd4-a734-4560-ad48-0dacd90424f4" providerId="ADAL" clId="{3CE72152-D4AA-47E2-9DC2-564649628F8E}" dt="2025-09-02T09:38:53.681" v="480" actId="47"/>
        <pc:sldMkLst>
          <pc:docMk/>
          <pc:sldMk cId="2270620046" sldId="2694"/>
        </pc:sldMkLst>
      </pc:sldChg>
      <pc:sldChg chg="del">
        <pc:chgData name="Paula von Spreckelsen" userId="e84a3fd4-a734-4560-ad48-0dacd90424f4" providerId="ADAL" clId="{3CE72152-D4AA-47E2-9DC2-564649628F8E}" dt="2025-09-02T09:38:53.592" v="479" actId="47"/>
        <pc:sldMkLst>
          <pc:docMk/>
          <pc:sldMk cId="3279465183" sldId="2695"/>
        </pc:sldMkLst>
      </pc:sldChg>
      <pc:sldChg chg="del">
        <pc:chgData name="Paula von Spreckelsen" userId="e84a3fd4-a734-4560-ad48-0dacd90424f4" providerId="ADAL" clId="{3CE72152-D4AA-47E2-9DC2-564649628F8E}" dt="2025-09-02T09:38:55.754" v="490" actId="47"/>
        <pc:sldMkLst>
          <pc:docMk/>
          <pc:sldMk cId="3680355057" sldId="2696"/>
        </pc:sldMkLst>
      </pc:sldChg>
      <pc:sldChg chg="del">
        <pc:chgData name="Paula von Spreckelsen" userId="e84a3fd4-a734-4560-ad48-0dacd90424f4" providerId="ADAL" clId="{3CE72152-D4AA-47E2-9DC2-564649628F8E}" dt="2025-09-02T09:38:54.975" v="486" actId="47"/>
        <pc:sldMkLst>
          <pc:docMk/>
          <pc:sldMk cId="2225731776" sldId="2697"/>
        </pc:sldMkLst>
      </pc:sldChg>
      <pc:sldChg chg="del">
        <pc:chgData name="Paula von Spreckelsen" userId="e84a3fd4-a734-4560-ad48-0dacd90424f4" providerId="ADAL" clId="{3CE72152-D4AA-47E2-9DC2-564649628F8E}" dt="2025-09-02T09:38:53.131" v="477" actId="47"/>
        <pc:sldMkLst>
          <pc:docMk/>
          <pc:sldMk cId="3724634935" sldId="2698"/>
        </pc:sldMkLst>
      </pc:sldChg>
      <pc:sldChg chg="del">
        <pc:chgData name="Paula von Spreckelsen" userId="e84a3fd4-a734-4560-ad48-0dacd90424f4" providerId="ADAL" clId="{3CE72152-D4AA-47E2-9DC2-564649628F8E}" dt="2025-09-02T09:38:52.529" v="474" actId="47"/>
        <pc:sldMkLst>
          <pc:docMk/>
          <pc:sldMk cId="3074506813" sldId="2699"/>
        </pc:sldMkLst>
      </pc:sldChg>
      <pc:sldChg chg="del">
        <pc:chgData name="Paula von Spreckelsen" userId="e84a3fd4-a734-4560-ad48-0dacd90424f4" providerId="ADAL" clId="{3CE72152-D4AA-47E2-9DC2-564649628F8E}" dt="2025-09-02T09:38:52.137" v="472" actId="47"/>
        <pc:sldMkLst>
          <pc:docMk/>
          <pc:sldMk cId="3454518110" sldId="2700"/>
        </pc:sldMkLst>
      </pc:sldChg>
      <pc:sldChg chg="del">
        <pc:chgData name="Paula von Spreckelsen" userId="e84a3fd4-a734-4560-ad48-0dacd90424f4" providerId="ADAL" clId="{3CE72152-D4AA-47E2-9DC2-564649628F8E}" dt="2025-09-02T09:38:51.758" v="470" actId="47"/>
        <pc:sldMkLst>
          <pc:docMk/>
          <pc:sldMk cId="1176213743" sldId="2701"/>
        </pc:sldMkLst>
      </pc:sldChg>
      <pc:sldChg chg="del">
        <pc:chgData name="Paula von Spreckelsen" userId="e84a3fd4-a734-4560-ad48-0dacd90424f4" providerId="ADAL" clId="{3CE72152-D4AA-47E2-9DC2-564649628F8E}" dt="2025-09-02T09:38:57.088" v="496" actId="47"/>
        <pc:sldMkLst>
          <pc:docMk/>
          <pc:sldMk cId="4098963211" sldId="2703"/>
        </pc:sldMkLst>
      </pc:sldChg>
      <pc:sldChg chg="del">
        <pc:chgData name="Paula von Spreckelsen" userId="e84a3fd4-a734-4560-ad48-0dacd90424f4" providerId="ADAL" clId="{3CE72152-D4AA-47E2-9DC2-564649628F8E}" dt="2025-09-02T09:38:56.374" v="493" actId="47"/>
        <pc:sldMkLst>
          <pc:docMk/>
          <pc:sldMk cId="2229755658" sldId="2704"/>
        </pc:sldMkLst>
      </pc:sldChg>
      <pc:sldChg chg="del">
        <pc:chgData name="Paula von Spreckelsen" userId="e84a3fd4-a734-4560-ad48-0dacd90424f4" providerId="ADAL" clId="{3CE72152-D4AA-47E2-9DC2-564649628F8E}" dt="2025-09-02T09:38:50.563" v="464" actId="47"/>
        <pc:sldMkLst>
          <pc:docMk/>
          <pc:sldMk cId="2697542250" sldId="2705"/>
        </pc:sldMkLst>
      </pc:sldChg>
      <pc:sldChg chg="addSp delSp modSp add del">
        <pc:chgData name="Paula von Spreckelsen" userId="e84a3fd4-a734-4560-ad48-0dacd90424f4" providerId="ADAL" clId="{3CE72152-D4AA-47E2-9DC2-564649628F8E}" dt="2025-09-02T09:38:58.880" v="501" actId="47"/>
        <pc:sldMkLst>
          <pc:docMk/>
          <pc:sldMk cId="376620783" sldId="2706"/>
        </pc:sldMkLst>
        <pc:spChg chg="add mod">
          <ac:chgData name="Paula von Spreckelsen" userId="e84a3fd4-a734-4560-ad48-0dacd90424f4" providerId="ADAL" clId="{3CE72152-D4AA-47E2-9DC2-564649628F8E}" dt="2025-09-02T09:23:05.745" v="73" actId="478"/>
          <ac:spMkLst>
            <pc:docMk/>
            <pc:sldMk cId="376620783" sldId="2706"/>
            <ac:spMk id="2" creationId="{1DB354FA-154E-3876-6296-5BDCD14EC5EE}"/>
          </ac:spMkLst>
        </pc:spChg>
        <pc:spChg chg="add mod">
          <ac:chgData name="Paula von Spreckelsen" userId="e84a3fd4-a734-4560-ad48-0dacd90424f4" providerId="ADAL" clId="{3CE72152-D4AA-47E2-9DC2-564649628F8E}" dt="2025-09-02T09:23:05.745" v="73" actId="478"/>
          <ac:spMkLst>
            <pc:docMk/>
            <pc:sldMk cId="376620783" sldId="2706"/>
            <ac:spMk id="3" creationId="{FD68BEA4-4920-128A-77F7-E223502F96CE}"/>
          </ac:spMkLst>
        </pc:spChg>
        <pc:spChg chg="add del">
          <ac:chgData name="Paula von Spreckelsen" userId="e84a3fd4-a734-4560-ad48-0dacd90424f4" providerId="ADAL" clId="{3CE72152-D4AA-47E2-9DC2-564649628F8E}" dt="2025-09-02T09:23:09.414" v="74" actId="478"/>
          <ac:spMkLst>
            <pc:docMk/>
            <pc:sldMk cId="376620783" sldId="2706"/>
            <ac:spMk id="4" creationId="{7E1D0E8F-3C04-B333-69A5-14E387706783}"/>
          </ac:spMkLst>
        </pc:spChg>
        <pc:spChg chg="add del">
          <ac:chgData name="Paula von Spreckelsen" userId="e84a3fd4-a734-4560-ad48-0dacd90424f4" providerId="ADAL" clId="{3CE72152-D4AA-47E2-9DC2-564649628F8E}" dt="2025-09-02T09:23:09.414" v="74" actId="478"/>
          <ac:spMkLst>
            <pc:docMk/>
            <pc:sldMk cId="376620783" sldId="2706"/>
            <ac:spMk id="5" creationId="{41437DA4-3E9C-3BFE-1F79-69706EEF138E}"/>
          </ac:spMkLst>
        </pc:spChg>
        <pc:spChg chg="add del">
          <ac:chgData name="Paula von Spreckelsen" userId="e84a3fd4-a734-4560-ad48-0dacd90424f4" providerId="ADAL" clId="{3CE72152-D4AA-47E2-9DC2-564649628F8E}" dt="2025-09-02T09:23:09.414" v="74" actId="478"/>
          <ac:spMkLst>
            <pc:docMk/>
            <pc:sldMk cId="376620783" sldId="2706"/>
            <ac:spMk id="6" creationId="{D5331964-A9AE-42A6-4670-4F2C5CD38FAB}"/>
          </ac:spMkLst>
        </pc:spChg>
        <pc:picChg chg="add del">
          <ac:chgData name="Paula von Spreckelsen" userId="e84a3fd4-a734-4560-ad48-0dacd90424f4" providerId="ADAL" clId="{3CE72152-D4AA-47E2-9DC2-564649628F8E}" dt="2025-09-02T09:23:09.414" v="74" actId="478"/>
          <ac:picMkLst>
            <pc:docMk/>
            <pc:sldMk cId="376620783" sldId="2706"/>
            <ac:picMk id="7" creationId="{417DC042-9942-AD90-9AA5-9F97D52FAC70}"/>
          </ac:picMkLst>
        </pc:picChg>
      </pc:sldChg>
      <pc:sldChg chg="modSp add mod modNotesTx">
        <pc:chgData name="Paula von Spreckelsen" userId="e84a3fd4-a734-4560-ad48-0dacd90424f4" providerId="ADAL" clId="{3CE72152-D4AA-47E2-9DC2-564649628F8E}" dt="2025-09-03T09:08:35.677" v="528" actId="20577"/>
        <pc:sldMkLst>
          <pc:docMk/>
          <pc:sldMk cId="2143281159" sldId="2707"/>
        </pc:sldMkLst>
        <pc:spChg chg="mod">
          <ac:chgData name="Paula von Spreckelsen" userId="e84a3fd4-a734-4560-ad48-0dacd90424f4" providerId="ADAL" clId="{3CE72152-D4AA-47E2-9DC2-564649628F8E}" dt="2025-09-02T09:24:08.334" v="87" actId="20577"/>
          <ac:spMkLst>
            <pc:docMk/>
            <pc:sldMk cId="2143281159" sldId="2707"/>
            <ac:spMk id="5" creationId="{26A94FBB-7A3E-D338-9E54-F575799F659D}"/>
          </ac:spMkLst>
        </pc:spChg>
        <pc:spChg chg="mod">
          <ac:chgData name="Paula von Spreckelsen" userId="e84a3fd4-a734-4560-ad48-0dacd90424f4" providerId="ADAL" clId="{3CE72152-D4AA-47E2-9DC2-564649628F8E}" dt="2025-09-02T09:24:20.697" v="97" actId="1076"/>
          <ac:spMkLst>
            <pc:docMk/>
            <pc:sldMk cId="2143281159" sldId="2707"/>
            <ac:spMk id="6" creationId="{E7E6C97A-B851-B81D-F225-A2291EB873E2}"/>
          </ac:spMkLst>
        </pc:spChg>
      </pc:sldChg>
      <pc:sldChg chg="modSp add mod modNotesTx">
        <pc:chgData name="Paula von Spreckelsen" userId="e84a3fd4-a734-4560-ad48-0dacd90424f4" providerId="ADAL" clId="{3CE72152-D4AA-47E2-9DC2-564649628F8E}" dt="2025-09-03T09:08:33.410" v="527" actId="20577"/>
        <pc:sldMkLst>
          <pc:docMk/>
          <pc:sldMk cId="66678267" sldId="2708"/>
        </pc:sldMkLst>
        <pc:spChg chg="mod">
          <ac:chgData name="Paula von Spreckelsen" userId="e84a3fd4-a734-4560-ad48-0dacd90424f4" providerId="ADAL" clId="{3CE72152-D4AA-47E2-9DC2-564649628F8E}" dt="2025-09-02T09:24:31.257" v="100" actId="20577"/>
          <ac:spMkLst>
            <pc:docMk/>
            <pc:sldMk cId="66678267" sldId="2708"/>
            <ac:spMk id="5" creationId="{71D6DD27-1CEE-F1BC-4F16-EDB2BEB9D428}"/>
          </ac:spMkLst>
        </pc:spChg>
        <pc:spChg chg="mod">
          <ac:chgData name="Paula von Spreckelsen" userId="e84a3fd4-a734-4560-ad48-0dacd90424f4" providerId="ADAL" clId="{3CE72152-D4AA-47E2-9DC2-564649628F8E}" dt="2025-09-02T09:24:50.602" v="134" actId="1076"/>
          <ac:spMkLst>
            <pc:docMk/>
            <pc:sldMk cId="66678267" sldId="2708"/>
            <ac:spMk id="6" creationId="{E8020811-7755-1C4C-70C2-F52B5DC2DD71}"/>
          </ac:spMkLst>
        </pc:spChg>
      </pc:sldChg>
      <pc:sldChg chg="delSp add del mod">
        <pc:chgData name="Paula von Spreckelsen" userId="e84a3fd4-a734-4560-ad48-0dacd90424f4" providerId="ADAL" clId="{3CE72152-D4AA-47E2-9DC2-564649628F8E}" dt="2025-09-03T09:08:03.839" v="522" actId="47"/>
        <pc:sldMkLst>
          <pc:docMk/>
          <pc:sldMk cId="1169232530" sldId="2709"/>
        </pc:sldMkLst>
        <pc:picChg chg="del">
          <ac:chgData name="Paula von Spreckelsen" userId="e84a3fd4-a734-4560-ad48-0dacd90424f4" providerId="ADAL" clId="{3CE72152-D4AA-47E2-9DC2-564649628F8E}" dt="2025-09-02T09:25:25.325" v="137" actId="478"/>
          <ac:picMkLst>
            <pc:docMk/>
            <pc:sldMk cId="1169232530" sldId="2709"/>
            <ac:picMk id="9" creationId="{AE81A62F-59D1-0E4B-669E-B9F0BA360C44}"/>
          </ac:picMkLst>
        </pc:picChg>
      </pc:sldChg>
      <pc:sldChg chg="add del">
        <pc:chgData name="Paula von Spreckelsen" userId="e84a3fd4-a734-4560-ad48-0dacd90424f4" providerId="ADAL" clId="{3CE72152-D4AA-47E2-9DC2-564649628F8E}" dt="2025-09-03T09:08:12.249" v="523" actId="47"/>
        <pc:sldMkLst>
          <pc:docMk/>
          <pc:sldMk cId="1993115249" sldId="2710"/>
        </pc:sldMkLst>
      </pc:sldChg>
      <pc:sldChg chg="addSp delSp modSp add mod modNotesTx">
        <pc:chgData name="Paula von Spreckelsen" userId="e84a3fd4-a734-4560-ad48-0dacd90424f4" providerId="ADAL" clId="{3CE72152-D4AA-47E2-9DC2-564649628F8E}" dt="2025-09-03T09:14:16.695" v="549" actId="1076"/>
        <pc:sldMkLst>
          <pc:docMk/>
          <pc:sldMk cId="2470302749" sldId="2711"/>
        </pc:sldMkLst>
        <pc:spChg chg="add mod">
          <ac:chgData name="Paula von Spreckelsen" userId="e84a3fd4-a734-4560-ad48-0dacd90424f4" providerId="ADAL" clId="{3CE72152-D4AA-47E2-9DC2-564649628F8E}" dt="2025-09-02T09:28:07.320" v="172" actId="404"/>
          <ac:spMkLst>
            <pc:docMk/>
            <pc:sldMk cId="2470302749" sldId="2711"/>
            <ac:spMk id="3" creationId="{859DBE0F-4EA0-5BCE-E13F-ACF62F011E22}"/>
          </ac:spMkLst>
        </pc:spChg>
        <pc:spChg chg="add mod">
          <ac:chgData name="Paula von Spreckelsen" userId="e84a3fd4-a734-4560-ad48-0dacd90424f4" providerId="ADAL" clId="{3CE72152-D4AA-47E2-9DC2-564649628F8E}" dt="2025-09-03T09:14:16.695" v="549" actId="1076"/>
          <ac:spMkLst>
            <pc:docMk/>
            <pc:sldMk cId="2470302749" sldId="2711"/>
            <ac:spMk id="4" creationId="{D37FC318-A03F-4EC1-EAE0-99B3FEE14075}"/>
          </ac:spMkLst>
        </pc:spChg>
        <pc:picChg chg="add del mod">
          <ac:chgData name="Paula von Spreckelsen" userId="e84a3fd4-a734-4560-ad48-0dacd90424f4" providerId="ADAL" clId="{3CE72152-D4AA-47E2-9DC2-564649628F8E}" dt="2025-09-03T09:13:54.520" v="534" actId="478"/>
          <ac:picMkLst>
            <pc:docMk/>
            <pc:sldMk cId="2470302749" sldId="2711"/>
            <ac:picMk id="1026" creationId="{18F3A80B-407D-40E4-EF65-5A1FD1E8A070}"/>
          </ac:picMkLst>
        </pc:picChg>
      </pc:sldChg>
      <pc:sldChg chg="modSp add mod modNotesTx">
        <pc:chgData name="Paula von Spreckelsen" userId="e84a3fd4-a734-4560-ad48-0dacd90424f4" providerId="ADAL" clId="{3CE72152-D4AA-47E2-9DC2-564649628F8E}" dt="2025-09-03T09:09:05.748" v="531" actId="20577"/>
        <pc:sldMkLst>
          <pc:docMk/>
          <pc:sldMk cId="2017658999" sldId="2712"/>
        </pc:sldMkLst>
        <pc:spChg chg="mod">
          <ac:chgData name="Paula von Spreckelsen" userId="e84a3fd4-a734-4560-ad48-0dacd90424f4" providerId="ADAL" clId="{3CE72152-D4AA-47E2-9DC2-564649628F8E}" dt="2025-09-02T09:28:48.058" v="191" actId="20577"/>
          <ac:spMkLst>
            <pc:docMk/>
            <pc:sldMk cId="2017658999" sldId="2712"/>
            <ac:spMk id="5" creationId="{40ACEB4C-3D57-8155-CC28-07F1CF14E819}"/>
          </ac:spMkLst>
        </pc:spChg>
        <pc:spChg chg="mod">
          <ac:chgData name="Paula von Spreckelsen" userId="e84a3fd4-a734-4560-ad48-0dacd90424f4" providerId="ADAL" clId="{3CE72152-D4AA-47E2-9DC2-564649628F8E}" dt="2025-09-02T09:30:27.763" v="243" actId="255"/>
          <ac:spMkLst>
            <pc:docMk/>
            <pc:sldMk cId="2017658999" sldId="2712"/>
            <ac:spMk id="6" creationId="{173CED5E-212F-50CF-DE61-5CF017FA14B2}"/>
          </ac:spMkLst>
        </pc:spChg>
      </pc:sldChg>
      <pc:sldChg chg="add del ord">
        <pc:chgData name="Paula von Spreckelsen" userId="e84a3fd4-a734-4560-ad48-0dacd90424f4" providerId="ADAL" clId="{3CE72152-D4AA-47E2-9DC2-564649628F8E}" dt="2025-09-03T09:09:08.297" v="532" actId="47"/>
        <pc:sldMkLst>
          <pc:docMk/>
          <pc:sldMk cId="2930052779" sldId="2713"/>
        </pc:sldMkLst>
      </pc:sldChg>
      <pc:sldChg chg="addSp delSp modSp add mod modNotesTx">
        <pc:chgData name="Paula von Spreckelsen" userId="e84a3fd4-a734-4560-ad48-0dacd90424f4" providerId="ADAL" clId="{3CE72152-D4AA-47E2-9DC2-564649628F8E}" dt="2025-09-03T09:09:11.059" v="533" actId="20577"/>
        <pc:sldMkLst>
          <pc:docMk/>
          <pc:sldMk cId="3048369323" sldId="2714"/>
        </pc:sldMkLst>
        <pc:spChg chg="mod">
          <ac:chgData name="Paula von Spreckelsen" userId="e84a3fd4-a734-4560-ad48-0dacd90424f4" providerId="ADAL" clId="{3CE72152-D4AA-47E2-9DC2-564649628F8E}" dt="2025-09-02T09:31:05.061" v="257" actId="20577"/>
          <ac:spMkLst>
            <pc:docMk/>
            <pc:sldMk cId="3048369323" sldId="2714"/>
            <ac:spMk id="5" creationId="{BAC916E2-5BEE-4394-1A7B-43819D77C37E}"/>
          </ac:spMkLst>
        </pc:spChg>
        <pc:spChg chg="mod">
          <ac:chgData name="Paula von Spreckelsen" userId="e84a3fd4-a734-4560-ad48-0dacd90424f4" providerId="ADAL" clId="{3CE72152-D4AA-47E2-9DC2-564649628F8E}" dt="2025-09-02T09:40:01.673" v="519" actId="115"/>
          <ac:spMkLst>
            <pc:docMk/>
            <pc:sldMk cId="3048369323" sldId="2714"/>
            <ac:spMk id="6" creationId="{23A8329F-5F9E-8E50-D42F-B7991E2E3E75}"/>
          </ac:spMkLst>
        </pc:spChg>
        <pc:spChg chg="add mod">
          <ac:chgData name="Paula von Spreckelsen" userId="e84a3fd4-a734-4560-ad48-0dacd90424f4" providerId="ADAL" clId="{3CE72152-D4AA-47E2-9DC2-564649628F8E}" dt="2025-09-02T09:40:05.194" v="520" actId="115"/>
          <ac:spMkLst>
            <pc:docMk/>
            <pc:sldMk cId="3048369323" sldId="2714"/>
            <ac:spMk id="11" creationId="{E95C3495-9C70-7403-683D-375D275C10BB}"/>
          </ac:spMkLst>
        </pc:spChg>
        <pc:spChg chg="add mod">
          <ac:chgData name="Paula von Spreckelsen" userId="e84a3fd4-a734-4560-ad48-0dacd90424f4" providerId="ADAL" clId="{3CE72152-D4AA-47E2-9DC2-564649628F8E}" dt="2025-09-02T09:40:33.834" v="521" actId="115"/>
          <ac:spMkLst>
            <pc:docMk/>
            <pc:sldMk cId="3048369323" sldId="2714"/>
            <ac:spMk id="18" creationId="{6FC887B2-76F1-C189-FAF9-7007AAA8DDAF}"/>
          </ac:spMkLst>
        </pc:spChg>
        <pc:picChg chg="add mod">
          <ac:chgData name="Paula von Spreckelsen" userId="e84a3fd4-a734-4560-ad48-0dacd90424f4" providerId="ADAL" clId="{3CE72152-D4AA-47E2-9DC2-564649628F8E}" dt="2025-09-02T09:39:37.382" v="512" actId="14100"/>
          <ac:picMkLst>
            <pc:docMk/>
            <pc:sldMk cId="3048369323" sldId="2714"/>
            <ac:picMk id="4" creationId="{2C2A9C52-6FAE-F05A-1092-5A78DE13FE5D}"/>
          </ac:picMkLst>
        </pc:picChg>
        <pc:picChg chg="add del mod">
          <ac:chgData name="Paula von Spreckelsen" userId="e84a3fd4-a734-4560-ad48-0dacd90424f4" providerId="ADAL" clId="{3CE72152-D4AA-47E2-9DC2-564649628F8E}" dt="2025-09-02T09:35:27.306" v="313" actId="478"/>
          <ac:picMkLst>
            <pc:docMk/>
            <pc:sldMk cId="3048369323" sldId="2714"/>
            <ac:picMk id="13" creationId="{D31A5D01-2E95-55E5-F782-5162BEBDBB93}"/>
          </ac:picMkLst>
        </pc:picChg>
        <pc:picChg chg="add del mod">
          <ac:chgData name="Paula von Spreckelsen" userId="e84a3fd4-a734-4560-ad48-0dacd90424f4" providerId="ADAL" clId="{3CE72152-D4AA-47E2-9DC2-564649628F8E}" dt="2025-09-02T09:36:10.203" v="319" actId="478"/>
          <ac:picMkLst>
            <pc:docMk/>
            <pc:sldMk cId="3048369323" sldId="2714"/>
            <ac:picMk id="15" creationId="{0DDDAAAA-BD8F-B354-80B5-AFD99633EDF9}"/>
          </ac:picMkLst>
        </pc:picChg>
        <pc:picChg chg="add del mod">
          <ac:chgData name="Paula von Spreckelsen" userId="e84a3fd4-a734-4560-ad48-0dacd90424f4" providerId="ADAL" clId="{3CE72152-D4AA-47E2-9DC2-564649628F8E}" dt="2025-09-02T09:36:10.559" v="320" actId="478"/>
          <ac:picMkLst>
            <pc:docMk/>
            <pc:sldMk cId="3048369323" sldId="2714"/>
            <ac:picMk id="17" creationId="{8683DC6C-C5BE-2668-2B77-A76C979AC93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D294B9E-724A-48D6-93D5-5F707FC28E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7DF6B7-72D2-403E-BA95-8ABBA45321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72A313-682F-4C3B-A3E4-B463170E1C77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C5FE8F-0611-4D1F-9742-D2922FB18E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EE3C17-5127-4CBA-BE42-3B5207E69D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FCEAB8-6B79-4782-A021-52E3B2D7D5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F28F-11A2-46EF-85A2-340B688B33AC}" type="datetimeFigureOut">
              <a:rPr lang="nl-NL" smtClean="0"/>
              <a:t>3-9-2025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C808-7589-4373-A924-8582E4CCE1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99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90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79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17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8595-0F6E-074A-9D45-A755EE4C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A2E69-338A-CB06-752F-B7E56AE3E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E53CB-EE15-5E0C-B5D9-E4FC2BCE7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8BCA4-2142-60CD-BBA0-CD5816BFB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81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C8924-75E6-B64D-B1C3-65076D8E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1BC02-0D2F-D13C-7A82-9E3CF1DA0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D6866-0BD6-D26F-619C-6CE5BF75A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690EE-0379-BA0C-B126-DEF56B12F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64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80410-8E2D-37A7-C44C-A8047281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462C4D4-F0EF-5AF9-A6B1-883C59AB9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28A244-C3CB-3AF4-EFAE-C9BC520F5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A09893-E0FA-05D9-FF8E-E3869DD5F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21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ED966-C227-2FAC-492E-4AAC556BC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DA4A30-3530-08C3-0C13-4E8F1EE77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84DAB-10FA-9350-3559-306D78C77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99BFD-A39A-0806-B756-95FC36954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68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67CB9-620D-38B2-59F9-F7EFFB2A2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D08CF-D31E-CE6A-35F5-D027F98CD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57136-C82D-89E4-1B1A-55FB7225B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5EAA5-5DE3-B22B-F4A6-41B30F561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55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E69224FF-C3CF-4CCE-8723-29740CEA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5526088"/>
            <a:ext cx="2498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498" y="1666876"/>
            <a:ext cx="4891783" cy="156116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7497" y="3320111"/>
            <a:ext cx="441443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5"/>
          </p:nvPr>
        </p:nvSpPr>
        <p:spPr>
          <a:xfrm>
            <a:off x="769943" y="657225"/>
            <a:ext cx="4899337" cy="4587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393F1C0-6D68-4E12-8877-707C29949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2D52-5218-417B-AA65-FA3D84096F88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608EA04E-F882-484A-BF7D-DAECA4C893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2A88415-C326-47B7-9476-A354096377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1922-7D48-4E90-A52B-91A5188025C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010D3D-F383-4DAF-A469-131812AB7C7F}"/>
              </a:ext>
            </a:extLst>
          </p:cNvPr>
          <p:cNvSpPr/>
          <p:nvPr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225CD4D-0022-7005-7F09-A3A5BE862531}"/>
              </a:ext>
            </a:extLst>
          </p:cNvPr>
          <p:cNvSpPr/>
          <p:nvPr userDrawn="1"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05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en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DE60FD8-6DFA-457D-8652-3F1F6EC508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71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cht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5F3244-F065-4D26-9A8D-7FAE55A76F2B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4991" y="676277"/>
            <a:ext cx="4562671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38155526-16E6-44F3-831D-606A3A82A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03D5-8B3C-4A2B-A17C-90F58BE8A8D4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1135D280-6FFA-4363-8A26-B5868536AC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A832EB51-EF16-440E-AC0A-EFFFB9FA4D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8ED1-7396-477E-851A-58AC920FD0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DAF36FD-B503-4349-8C4A-62BE4F5DC8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047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36CA675-CDEA-423A-AFD8-7E198D66DB7C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332" y="676277"/>
            <a:ext cx="4488025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BB85AFFD-D41A-49FA-86DC-6EDD5C484A1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2694-B55D-4339-9DB7-812A3B633813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03278ABA-C8BE-48FB-96BB-40E387510A8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8AE31105-0DD4-43E9-B501-4E31167801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5174-E14A-4A4B-A865-4715019BBE4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DACB66DA-55E7-4278-9089-4C8B818344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59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el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E950906F-A590-43D0-A970-D0E9D2E1F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88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en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E9D4ADF1-5741-4DF3-8CB9-5868C1FDA8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72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cht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6279071-2F21-4CE9-BF4F-CEA9DCD659DF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35AA06-28C7-408B-A812-47C20C28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E3B5-4864-42FA-8084-690B8AFA0334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165E23-9533-4B57-B7AA-DAAFE1CC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8F935-9408-4168-8352-93D9A104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E0E1-09EC-4CD9-BC4E-FF9BF3EF8E9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D81C186-C86C-4D7B-BD03-D228423E06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523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617C389-A35F-4F85-A306-D937F31727A6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FA2940-DEDB-4D7C-9139-A860A66F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4184-CD78-4CC4-8AB3-E2228BFEA2A8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F0FBE8-92EB-4648-8A28-216E3F25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FB9CE-9B3C-41D2-AA61-13351779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0C3A-38B5-4667-8F49-16C31BFAE8B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A9CDEDE4-B766-434D-9EB1-751FF01054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751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el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501F2A46-FA4E-4654-9357-B10745428960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4132CA37-0995-471B-96C7-6F04862464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F574-8869-48ED-84DD-C4EAF02B2F1A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A4A8DA22-F739-4AC4-AB06-0E2A142443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E88B86B8-1E03-4119-9C63-59996370EE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C28C-59BD-48DB-9705-2908C7CC7E1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F70B147E-3BC5-4132-8CA3-536EFF1CBF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6813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en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EF4792C9-05DE-4C01-8735-92BB7443F632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FA32734-C720-4C4C-AB23-CBBB7F2DDB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8BEB-1A52-45B2-A444-F1DBC595C16C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4C854397-3401-4BDF-9AC3-4E247E7DF8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67E2BE9-328A-4138-A4BC-F1A26744FE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839C-4D1B-4CED-95BE-9704FAE1FE9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2722370-7483-4A12-BB6B-1E4FA11642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40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cht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F677B6F7-8D40-440C-B68B-5BE915E2479D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8556F32C-389D-4C45-87A1-2AAEDE6B88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CF2C-11FC-430C-9D2F-6C3A297E3F00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DA0B70D4-E89D-4440-98C3-6C8E869E31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4F1CD8D-7A1C-48AF-B51C-6DA5D68F3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61E4-AEA2-42DE-AEC7-E176C461521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7DA0FAF-73A1-4CC4-A033-EAEA4729C2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70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e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4105471"/>
            <a:ext cx="10515600" cy="10888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52212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831851" y="657226"/>
            <a:ext cx="10515600" cy="3149664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CF1203-AD36-4CED-AEF9-1D01BC5013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7837-9DE8-4C2F-B8FF-56B450768CB9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98B360-B592-461C-948C-11B4D97E60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0B04E99-4169-4C91-A459-2506808EDF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C36E-AFD5-4B25-82B8-A74C91052FC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47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bovenhoeken 6">
            <a:extLst>
              <a:ext uri="{FF2B5EF4-FFF2-40B4-BE49-F238E27FC236}">
                <a16:creationId xmlns:a16="http://schemas.microsoft.com/office/drawing/2014/main" id="{5CFA05CE-A0A7-4936-AE4C-6D328100BEDB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325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81039"/>
            <a:ext cx="4279025" cy="100965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BF8122E9-DEBD-48F5-9F7E-A46DEDA0F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A06C-52CA-4323-BD71-9B7F109E6B16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12" name="Tijdelijke aanduiding voor voettekst 5">
            <a:extLst>
              <a:ext uri="{FF2B5EF4-FFF2-40B4-BE49-F238E27FC236}">
                <a16:creationId xmlns:a16="http://schemas.microsoft.com/office/drawing/2014/main" id="{918EAE71-69BD-4EEC-A795-935EC64202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6">
            <a:extLst>
              <a:ext uri="{FF2B5EF4-FFF2-40B4-BE49-F238E27FC236}">
                <a16:creationId xmlns:a16="http://schemas.microsoft.com/office/drawing/2014/main" id="{37B1A2C0-E640-421D-AB48-E4C0D51FD3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5278-C9AD-482E-9A6F-A76B4F783A7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0438D332-9C08-4224-A7CD-C7ED6384D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Rechthoek: afgeronde bovenhoeken 2">
            <a:extLst>
              <a:ext uri="{FF2B5EF4-FFF2-40B4-BE49-F238E27FC236}">
                <a16:creationId xmlns:a16="http://schemas.microsoft.com/office/drawing/2014/main" id="{D82758E7-3705-585F-5D59-FF0260DA896D}"/>
              </a:ext>
            </a:extLst>
          </p:cNvPr>
          <p:cNvSpPr/>
          <p:nvPr userDrawn="1"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325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44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365127"/>
            <a:ext cx="10100187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400802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1238251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0769CB-607E-4720-9DD1-AA892A7992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40F-C4C9-4B53-8FC8-A5E47666D651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A9B49-2137-46E9-AE89-B7F292674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ABABE-B0B2-4C2E-8376-4E3E0B1DEA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0C4C-B803-4694-9A57-348DF1706F9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663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s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84802B67-F5EA-4178-8DF3-570AB27E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F5F6-A2D0-4BCD-9950-237DCD8501C3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02297AA-0D15-43E7-B294-34227C3D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4E07080-420E-4FE4-8F1C-7D58A41E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EBF0-F9C0-470B-ABEA-C37D7A94DFA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420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el tekst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05A176B-5B5E-4BE5-8425-A5EAED85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BC0F-934F-4D3C-9AEF-B41BF514A152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81C7FA0-7487-451B-8BF0-A5D3C0D9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87C69EA-84D7-426F-B753-C501001D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824E-08FA-46EA-9B80-070E2DA577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28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20E629-8FBB-6BA8-8FDA-F066BA683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5" y="2005012"/>
            <a:ext cx="5694274" cy="4351338"/>
          </a:xfrm>
        </p:spPr>
        <p:txBody>
          <a:bodyPr>
            <a:normAutofit/>
          </a:bodyPr>
          <a:lstStyle>
            <a:lvl1pPr>
              <a:defRPr sz="2000"/>
            </a:lvl1pPr>
            <a:lvl2pPr marL="45720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78621A29-13E8-7771-E22F-4348E1AB4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744" y="835617"/>
            <a:ext cx="6667195" cy="1325563"/>
          </a:xfr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3324552C-EE9F-6355-C89E-80AB8D26B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938" y="0"/>
            <a:ext cx="5199062" cy="6858000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25403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E69224FF-C3CF-4CCE-8723-29740CEA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5526088"/>
            <a:ext cx="2498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498" y="1666876"/>
            <a:ext cx="4891783" cy="156116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7497" y="3320111"/>
            <a:ext cx="441443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5"/>
          </p:nvPr>
        </p:nvSpPr>
        <p:spPr>
          <a:xfrm>
            <a:off x="769943" y="657225"/>
            <a:ext cx="4899337" cy="4587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393F1C0-6D68-4E12-8877-707C29949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2D52-5218-417B-AA65-FA3D84096F88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608EA04E-F882-484A-BF7D-DAECA4C893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2A88415-C326-47B7-9476-A354096377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1922-7D48-4E90-A52B-91A5188025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010D3D-F383-4DAF-A469-131812AB7C7F}"/>
              </a:ext>
            </a:extLst>
          </p:cNvPr>
          <p:cNvSpPr/>
          <p:nvPr userDrawn="1"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53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e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4105471"/>
            <a:ext cx="10515600" cy="10888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52212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831851" y="657226"/>
            <a:ext cx="10515600" cy="3149664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CF1203-AD36-4CED-AEF9-1D01BC5013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7837-9DE8-4C2F-B8FF-56B450768CB9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98B360-B592-461C-948C-11B4D97E60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0B04E99-4169-4C91-A459-2506808EDF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C36E-AFD5-4B25-82B8-A74C91052F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5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vull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>
            <a:extLst>
              <a:ext uri="{FF2B5EF4-FFF2-40B4-BE49-F238E27FC236}">
                <a16:creationId xmlns:a16="http://schemas.microsoft.com/office/drawing/2014/main" id="{C683D810-8BE7-4A63-B4AF-9FDE961E8C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93901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vulle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6547CE-805E-469C-9115-70E8A66E5D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9379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en ronde ho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24691" y="657227"/>
            <a:ext cx="10967236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3A8D683-592E-4711-B370-343607862F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A8F0-379F-4BB9-A99A-F59B29624E40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3A01C68-0A23-4658-A075-6A4A1AAF72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D06CBEF-A952-4A4F-8764-9A2D2516A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94DF-B67D-44E1-8BBF-DA1F51E298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46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800FE-F365-41E2-AFCA-3EB314BE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ADC5-8151-47BA-8D84-859CF6989D31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0B0E5-19FC-49B0-969C-31E1CDC5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9C9C0-53C1-4E60-84C8-351129E8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4EAF-4E52-47BD-842D-8A3CB885343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64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3613" y="1825627"/>
            <a:ext cx="4279025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2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EB15390-DE50-41B5-BDA6-5C66CA653D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8486-6145-4AED-B5A8-645E0D673716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A234726-0C0B-4B5E-AEB6-505A64BEF3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6CBFB83-4740-4874-AEDA-8B113FAC6D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2346-4D05-4678-A537-96475F24A1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336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bject met gro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C77156C-8440-44C8-9EE5-CE0A97B6720B}"/>
              </a:ext>
            </a:extLst>
          </p:cNvPr>
          <p:cNvSpPr/>
          <p:nvPr/>
        </p:nvSpPr>
        <p:spPr>
          <a:xfrm>
            <a:off x="7629525" y="676277"/>
            <a:ext cx="3962400" cy="5267325"/>
          </a:xfrm>
          <a:prstGeom prst="roundRect">
            <a:avLst>
              <a:gd name="adj" fmla="val 115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6534149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38202" y="676277"/>
            <a:ext cx="653414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/>
          </p:nvPr>
        </p:nvSpPr>
        <p:spPr>
          <a:xfrm>
            <a:off x="7934325" y="950913"/>
            <a:ext cx="3419473" cy="67945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C7346FE9-6DB4-4E34-8093-D143B644F4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1C09-F2DF-4278-B0E5-607A687C658A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9" name="Tijdelijke aanduiding voor voettekst 5">
            <a:extLst>
              <a:ext uri="{FF2B5EF4-FFF2-40B4-BE49-F238E27FC236}">
                <a16:creationId xmlns:a16="http://schemas.microsoft.com/office/drawing/2014/main" id="{00F87F39-CB7D-475C-AB65-CF4414814B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72C19EAE-8D44-4BBF-89F6-CFBFBAD5E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9B58-DE61-48FC-9F60-24DDF1D5E6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6F1F52-0B00-4D40-99D1-29036E535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34325" y="1825625"/>
            <a:ext cx="3419475" cy="3843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451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el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76B4AA-EB9B-41C0-AB3B-FED9D7E2C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19986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en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DE60FD8-6DFA-457D-8652-3F1F6EC508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942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cht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5F3244-F065-4D26-9A8D-7FAE55A76F2B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4991" y="676277"/>
            <a:ext cx="4562671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38155526-16E6-44F3-831D-606A3A82A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03D5-8B3C-4A2B-A17C-90F58BE8A8D4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1135D280-6FFA-4363-8A26-B5868536AC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A832EB51-EF16-440E-AC0A-EFFFB9FA4D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8ED1-7396-477E-851A-58AC920FD0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DAF36FD-B503-4349-8C4A-62BE4F5DC8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77232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36CA675-CDEA-423A-AFD8-7E198D66DB7C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332" y="676277"/>
            <a:ext cx="4488025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BB85AFFD-D41A-49FA-86DC-6EDD5C484A1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2694-B55D-4339-9DB7-812A3B633813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03278ABA-C8BE-48FB-96BB-40E387510A8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8AE31105-0DD4-43E9-B501-4E31167801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5174-E14A-4A4B-A865-4715019BBE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DACB66DA-55E7-4278-9089-4C8B818344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47443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el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E950906F-A590-43D0-A970-D0E9D2E1F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21903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en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E9D4ADF1-5741-4DF3-8CB9-5868C1FDA8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40228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cht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6279071-2F21-4CE9-BF4F-CEA9DCD659DF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35AA06-28C7-408B-A812-47C20C28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E3B5-4864-42FA-8084-690B8AFA0334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165E23-9533-4B57-B7AA-DAAFE1CC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8F935-9408-4168-8352-93D9A104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E0E1-09EC-4CD9-BC4E-FF9BF3EF8E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D81C186-C86C-4D7B-BD03-D228423E06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97052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617C389-A35F-4F85-A306-D937F31727A6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FA2940-DEDB-4D7C-9139-A860A66F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4184-CD78-4CC4-8AB3-E2228BFEA2A8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F0FBE8-92EB-4648-8A28-216E3F25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FB9CE-9B3C-41D2-AA61-13351779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0C3A-38B5-4667-8F49-16C31BFAE8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A9CDEDE4-B766-434D-9EB1-751FF01054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6571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vull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>
            <a:extLst>
              <a:ext uri="{FF2B5EF4-FFF2-40B4-BE49-F238E27FC236}">
                <a16:creationId xmlns:a16="http://schemas.microsoft.com/office/drawing/2014/main" id="{C683D810-8BE7-4A63-B4AF-9FDE961E8C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35094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el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501F2A46-FA4E-4654-9357-B10745428960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4132CA37-0995-471B-96C7-6F04862464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F574-8869-48ED-84DD-C4EAF02B2F1A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A4A8DA22-F739-4AC4-AB06-0E2A142443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E88B86B8-1E03-4119-9C63-59996370EE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C28C-59BD-48DB-9705-2908C7CC7E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F70B147E-3BC5-4132-8CA3-536EFF1CBF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79018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en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EF4792C9-05DE-4C01-8735-92BB7443F632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FA32734-C720-4C4C-AB23-CBBB7F2DDB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8BEB-1A52-45B2-A444-F1DBC595C16C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4C854397-3401-4BDF-9AC3-4E247E7DF8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67E2BE9-328A-4138-A4BC-F1A26744FE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839C-4D1B-4CED-95BE-9704FAE1FE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2722370-7483-4A12-BB6B-1E4FA11642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00295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cht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F677B6F7-8D40-440C-B68B-5BE915E2479D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8556F32C-389D-4C45-87A1-2AAEDE6B88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CF2C-11FC-430C-9D2F-6C3A297E3F00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DA0B70D4-E89D-4440-98C3-6C8E869E31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4F1CD8D-7A1C-48AF-B51C-6DA5D68F3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61E4-AEA2-42DE-AEC7-E176C46152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7DA0FAF-73A1-4CC4-A033-EAEA4729C2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4198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bovenhoeken 6">
            <a:extLst>
              <a:ext uri="{FF2B5EF4-FFF2-40B4-BE49-F238E27FC236}">
                <a16:creationId xmlns:a16="http://schemas.microsoft.com/office/drawing/2014/main" id="{5CFA05CE-A0A7-4936-AE4C-6D328100BEDB}"/>
              </a:ext>
            </a:extLst>
          </p:cNvPr>
          <p:cNvSpPr/>
          <p:nvPr userDrawn="1"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325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81039"/>
            <a:ext cx="4279025" cy="100965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BF8122E9-DEBD-48F5-9F7E-A46DEDA0F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A06C-52CA-4323-BD71-9B7F109E6B16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12" name="Tijdelijke aanduiding voor voettekst 5">
            <a:extLst>
              <a:ext uri="{FF2B5EF4-FFF2-40B4-BE49-F238E27FC236}">
                <a16:creationId xmlns:a16="http://schemas.microsoft.com/office/drawing/2014/main" id="{918EAE71-69BD-4EEC-A795-935EC64202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6">
            <a:extLst>
              <a:ext uri="{FF2B5EF4-FFF2-40B4-BE49-F238E27FC236}">
                <a16:creationId xmlns:a16="http://schemas.microsoft.com/office/drawing/2014/main" id="{37B1A2C0-E640-421D-AB48-E4C0D51FD3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5278-C9AD-482E-9A6F-A76B4F783A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0438D332-9C08-4224-A7CD-C7ED6384D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94825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365127"/>
            <a:ext cx="10100187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400802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1238251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0769CB-607E-4720-9DD1-AA892A7992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40F-C4C9-4B53-8FC8-A5E47666D651}" type="datetimeFigureOut">
              <a:rPr lang="nl-NL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A9B49-2137-46E9-AE89-B7F292674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ABABE-B0B2-4C2E-8376-4E3E0B1DEA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0C4C-B803-4694-9A57-348DF1706F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31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vulle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6547CE-805E-469C-9115-70E8A66E5D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5964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en ronde ho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24691" y="657227"/>
            <a:ext cx="10967236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3A8D683-592E-4711-B370-343607862F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A8F0-379F-4BB9-A99A-F59B29624E40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3A01C68-0A23-4658-A075-6A4A1AAF72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D06CBEF-A952-4A4F-8764-9A2D2516A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94DF-B67D-44E1-8BBF-DA1F51E298E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3613" y="1825627"/>
            <a:ext cx="4279025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EB15390-DE50-41B5-BDA6-5C66CA653D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8486-6145-4AED-B5A8-645E0D673716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A234726-0C0B-4B5E-AEB6-505A64BEF3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6CBFB83-4740-4874-AEDA-8B113FAC6D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2346-4D05-4678-A537-96475F24A1A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73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bject met gro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C77156C-8440-44C8-9EE5-CE0A97B6720B}"/>
              </a:ext>
            </a:extLst>
          </p:cNvPr>
          <p:cNvSpPr/>
          <p:nvPr/>
        </p:nvSpPr>
        <p:spPr>
          <a:xfrm>
            <a:off x="7629525" y="676277"/>
            <a:ext cx="3962400" cy="5267325"/>
          </a:xfrm>
          <a:prstGeom prst="roundRect">
            <a:avLst>
              <a:gd name="adj" fmla="val 115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6534149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38202" y="676277"/>
            <a:ext cx="653414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/>
          </p:nvPr>
        </p:nvSpPr>
        <p:spPr>
          <a:xfrm>
            <a:off x="7934325" y="950913"/>
            <a:ext cx="3419473" cy="67945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C7346FE9-6DB4-4E34-8093-D143B644F4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1C09-F2DF-4278-B0E5-607A687C658A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9" name="Tijdelijke aanduiding voor voettekst 5">
            <a:extLst>
              <a:ext uri="{FF2B5EF4-FFF2-40B4-BE49-F238E27FC236}">
                <a16:creationId xmlns:a16="http://schemas.microsoft.com/office/drawing/2014/main" id="{00F87F39-CB7D-475C-AB65-CF4414814B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72C19EAE-8D44-4BBF-89F6-CFBFBAD5E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9B58-DE61-48FC-9F60-24DDF1D5E6E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6F1F52-0B00-4D40-99D1-29036E535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34325" y="1825625"/>
            <a:ext cx="3419475" cy="3843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14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el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76B4AA-EB9B-41C0-AB3B-FED9D7E2C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92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4722753E-97CF-4250-BE57-EC4A81540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7DEE47BE-2A4C-4C1B-B1BE-24CF64DF7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Klikken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4319F-AB30-403E-8156-3B9BF094C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9BDAFB-9F48-4B09-9DCB-038995744DC3}" type="datetimeFigureOut">
              <a:rPr lang="nl-NL" smtClean="0"/>
              <a:pPr>
                <a:defRPr/>
              </a:pPr>
              <a:t>3-9-2025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33B44B-C269-41FC-B51E-2B26D94D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7CC41B-C4F5-445C-B7A4-8F22A5367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953F3D-FED3-48B5-99C0-A4A4F33BB4D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>
            <a:extLst>
              <a:ext uri="{FF2B5EF4-FFF2-40B4-BE49-F238E27FC236}">
                <a16:creationId xmlns:a16="http://schemas.microsoft.com/office/drawing/2014/main" id="{A4EB6448-FD42-4BF5-A255-FEC55FAF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6" y="6356352"/>
            <a:ext cx="438151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4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698" r:id="rId25"/>
    <p:sldLayoutId id="2147483691" r:id="rId26"/>
    <p:sldLayoutId id="2147483692" r:id="rId27"/>
    <p:sldLayoutId id="2147483714" r:id="rId28"/>
    <p:sldLayoutId id="2147483693" r:id="rId29"/>
    <p:sldLayoutId id="2147483694" r:id="rId30"/>
    <p:sldLayoutId id="2147483699" r:id="rId31"/>
    <p:sldLayoutId id="2147483702" r:id="rId32"/>
    <p:sldLayoutId id="2147483712" r:id="rId33"/>
    <p:sldLayoutId id="2147483703" r:id="rId34"/>
    <p:sldLayoutId id="2147483701" r:id="rId35"/>
    <p:sldLayoutId id="2147483704" r:id="rId36"/>
    <p:sldLayoutId id="2147483713" r:id="rId37"/>
    <p:sldLayoutId id="2147483705" r:id="rId38"/>
    <p:sldLayoutId id="2147483700" r:id="rId39"/>
    <p:sldLayoutId id="2147483706" r:id="rId40"/>
    <p:sldLayoutId id="2147483707" r:id="rId41"/>
    <p:sldLayoutId id="2147483708" r:id="rId42"/>
    <p:sldLayoutId id="2147483709" r:id="rId43"/>
    <p:sldLayoutId id="2147483710" r:id="rId4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Verdan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960ED-AD66-826A-4E0D-E6A238DBE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18" y="1042879"/>
            <a:ext cx="5399782" cy="1561161"/>
          </a:xfrm>
        </p:spPr>
        <p:txBody>
          <a:bodyPr>
            <a:normAutofit/>
          </a:bodyPr>
          <a:lstStyle/>
          <a:p>
            <a:r>
              <a:rPr lang="nl-NL" sz="4400" b="0" dirty="0">
                <a:latin typeface="Corbel" panose="020B0503020204020204" pitchFamily="34" charset="0"/>
                <a:ea typeface="Verdana"/>
                <a:cs typeface="Tahoma"/>
              </a:rPr>
              <a:t>Webinar</a:t>
            </a:r>
            <a:r>
              <a:rPr lang="nl-NL" sz="4400" dirty="0">
                <a:latin typeface="Corbel" panose="020B0503020204020204" pitchFamily="34" charset="0"/>
                <a:ea typeface="Verdana"/>
                <a:cs typeface="Tahoma"/>
              </a:rPr>
              <a:t> </a:t>
            </a:r>
            <a:br>
              <a:rPr lang="nl-NL" sz="4400" dirty="0">
                <a:latin typeface="Corbel" panose="020B0503020204020204" pitchFamily="34" charset="0"/>
                <a:ea typeface="Verdana"/>
                <a:cs typeface="Tahoma"/>
              </a:rPr>
            </a:br>
            <a:r>
              <a:rPr lang="nl-NL" sz="4400" dirty="0">
                <a:latin typeface="Corbel" panose="020B0503020204020204" pitchFamily="34" charset="0"/>
                <a:ea typeface="Verdana"/>
                <a:cs typeface="Tahoma"/>
              </a:rPr>
              <a:t>Innovaties in de GGZ</a:t>
            </a:r>
            <a:endParaRPr lang="nl-NL" sz="4400" dirty="0">
              <a:latin typeface="Corbel" panose="020B0503020204020204" pitchFamily="34" charset="0"/>
            </a:endParaRPr>
          </a:p>
        </p:txBody>
      </p:sp>
      <p:pic>
        <p:nvPicPr>
          <p:cNvPr id="8" name="Tijdelijke aanduiding voor afbeelding 7" descr="Afbeelding met kleding, Menselijk gezicht, persoon, overdekt&#10;&#10;Automatisch gegenereerde beschrijving">
            <a:extLst>
              <a:ext uri="{FF2B5EF4-FFF2-40B4-BE49-F238E27FC236}">
                <a16:creationId xmlns:a16="http://schemas.microsoft.com/office/drawing/2014/main" id="{C3CDE64C-7C2C-4E15-A06E-8617CEA1C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r="17301"/>
          <a:stretch>
            <a:fillRect/>
          </a:stretch>
        </p:blipFill>
        <p:spPr/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BD6D253E-64CE-EF90-99A7-104742D8CF81}"/>
              </a:ext>
            </a:extLst>
          </p:cNvPr>
          <p:cNvSpPr txBox="1">
            <a:spLocks/>
          </p:cNvSpPr>
          <p:nvPr/>
        </p:nvSpPr>
        <p:spPr bwMode="auto">
          <a:xfrm>
            <a:off x="6342516" y="4718148"/>
            <a:ext cx="4869970" cy="14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>
                <a:solidFill>
                  <a:schemeClr val="bg1"/>
                </a:solidFill>
                <a:latin typeface="Another shabby"/>
                <a:cs typeface="Aldhabi"/>
              </a:rPr>
              <a:t>Suïcidepreventie, doe je samen.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C5CF115-BFCA-11AF-2DC6-3C52E5F2DFAA}"/>
              </a:ext>
            </a:extLst>
          </p:cNvPr>
          <p:cNvGrpSpPr/>
          <p:nvPr/>
        </p:nvGrpSpPr>
        <p:grpSpPr>
          <a:xfrm>
            <a:off x="600074" y="5264615"/>
            <a:ext cx="3156541" cy="938849"/>
            <a:chOff x="648269" y="4718148"/>
            <a:chExt cx="3156541" cy="9388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9298E0D-7DD3-28FC-5D97-087C722DD373}"/>
                </a:ext>
              </a:extLst>
            </p:cNvPr>
            <p:cNvSpPr/>
            <p:nvPr/>
          </p:nvSpPr>
          <p:spPr>
            <a:xfrm>
              <a:off x="648269" y="4718148"/>
              <a:ext cx="2975212" cy="938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8EF270D6-6EC9-BA4E-DEFA-E1BEA0B1D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4" t="10407" r="66511" b="50000"/>
            <a:stretch>
              <a:fillRect/>
            </a:stretch>
          </p:blipFill>
          <p:spPr>
            <a:xfrm>
              <a:off x="696218" y="4908759"/>
              <a:ext cx="1103942" cy="488190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D1B473E-13F4-542B-9FC6-84043555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3"/>
            <a:stretch>
              <a:fillRect/>
            </a:stretch>
          </p:blipFill>
          <p:spPr>
            <a:xfrm>
              <a:off x="1800160" y="4754254"/>
              <a:ext cx="2004650" cy="79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0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A204818-809C-997A-77D8-5DE49938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20" y="822233"/>
            <a:ext cx="2500807" cy="67128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Corbel" panose="020B0503020204020204" pitchFamily="34" charset="0"/>
                <a:ea typeface="Verdana"/>
                <a:cs typeface="Tahoma"/>
              </a:rPr>
              <a:t>Thema 1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88AA083-DF16-46FE-EF35-5D6EEA96E083}"/>
              </a:ext>
            </a:extLst>
          </p:cNvPr>
          <p:cNvSpPr/>
          <p:nvPr/>
        </p:nvSpPr>
        <p:spPr>
          <a:xfrm>
            <a:off x="1126487" y="822232"/>
            <a:ext cx="2720340" cy="67128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2F867D-E363-646C-7FD3-330A1F5A1AEE}"/>
              </a:ext>
            </a:extLst>
          </p:cNvPr>
          <p:cNvSpPr txBox="1"/>
          <p:nvPr/>
        </p:nvSpPr>
        <p:spPr>
          <a:xfrm>
            <a:off x="2577152" y="1760267"/>
            <a:ext cx="70376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Repetitieve </a:t>
            </a:r>
          </a:p>
          <a:p>
            <a:pPr algn="ctr"/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Transcraniële Magnetische </a:t>
            </a:r>
          </a:p>
          <a:p>
            <a:pPr algn="ctr"/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Stimulatie  </a:t>
            </a:r>
          </a:p>
          <a:p>
            <a:pPr algn="ctr"/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l-NL" sz="4800" b="1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rTMS</a:t>
            </a:r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nl-NL" sz="4800" b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01E2D8E-6EE7-FB7D-D1B2-63D55E5BF757}"/>
              </a:ext>
            </a:extLst>
          </p:cNvPr>
          <p:cNvGrpSpPr/>
          <p:nvPr/>
        </p:nvGrpSpPr>
        <p:grpSpPr>
          <a:xfrm>
            <a:off x="11054687" y="6356436"/>
            <a:ext cx="1137313" cy="344615"/>
            <a:chOff x="648269" y="4718148"/>
            <a:chExt cx="3156541" cy="93884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A1CE279-F123-7228-3394-6EB0AFDE8DF1}"/>
                </a:ext>
              </a:extLst>
            </p:cNvPr>
            <p:cNvSpPr/>
            <p:nvPr/>
          </p:nvSpPr>
          <p:spPr>
            <a:xfrm>
              <a:off x="648269" y="4718148"/>
              <a:ext cx="2975212" cy="938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E562B73-8CA0-22E8-2CB5-40F57E007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4" t="10407" r="66511" b="50000"/>
            <a:stretch>
              <a:fillRect/>
            </a:stretch>
          </p:blipFill>
          <p:spPr>
            <a:xfrm>
              <a:off x="696218" y="4908759"/>
              <a:ext cx="1103942" cy="48819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FE2B8C7D-94B5-A83F-8BF6-92733476B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3"/>
            <a:stretch>
              <a:fillRect/>
            </a:stretch>
          </p:blipFill>
          <p:spPr>
            <a:xfrm>
              <a:off x="1800160" y="4754254"/>
              <a:ext cx="2004650" cy="79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2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76E91AFA-74CC-F8F6-FCEF-9BF8F5D4B5D3}"/>
              </a:ext>
            </a:extLst>
          </p:cNvPr>
          <p:cNvGrpSpPr/>
          <p:nvPr/>
        </p:nvGrpSpPr>
        <p:grpSpPr>
          <a:xfrm>
            <a:off x="11054687" y="6356436"/>
            <a:ext cx="1137313" cy="344615"/>
            <a:chOff x="648269" y="4718148"/>
            <a:chExt cx="3156541" cy="93884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A9B9768-05A4-6578-68F9-550D88F7AD0B}"/>
                </a:ext>
              </a:extLst>
            </p:cNvPr>
            <p:cNvSpPr/>
            <p:nvPr/>
          </p:nvSpPr>
          <p:spPr>
            <a:xfrm>
              <a:off x="648269" y="4718148"/>
              <a:ext cx="2975212" cy="938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B417472-4F0A-25A5-7D93-CFA6ECE05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4" t="10407" r="66511" b="50000"/>
            <a:stretch>
              <a:fillRect/>
            </a:stretch>
          </p:blipFill>
          <p:spPr>
            <a:xfrm>
              <a:off x="696218" y="4908759"/>
              <a:ext cx="1103942" cy="48819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F11F0A42-FBC8-B20B-BDCB-86244366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3"/>
            <a:stretch>
              <a:fillRect/>
            </a:stretch>
          </p:blipFill>
          <p:spPr>
            <a:xfrm>
              <a:off x="1800160" y="4754254"/>
              <a:ext cx="2004650" cy="797199"/>
            </a:xfrm>
            <a:prstGeom prst="rect">
              <a:avLst/>
            </a:prstGeom>
          </p:spPr>
        </p:pic>
      </p:grpSp>
      <p:pic>
        <p:nvPicPr>
          <p:cNvPr id="9" name="Afbeelding 8" descr="Afbeelding met tekening, schets, Kinderkunst, diagram&#10;&#10;Door AI gegenereerde inhoud is mogelijk onjuist.">
            <a:extLst>
              <a:ext uri="{FF2B5EF4-FFF2-40B4-BE49-F238E27FC236}">
                <a16:creationId xmlns:a16="http://schemas.microsoft.com/office/drawing/2014/main" id="{8D5BDEFD-FD3E-D91E-D81F-90DE08747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91" y="504739"/>
            <a:ext cx="5124418" cy="58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9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3848A-36DE-1A56-2201-13D69FD95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6A94FBB-7A3E-D338-9E54-F575799F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20" y="822233"/>
            <a:ext cx="2500807" cy="67128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Corbel" panose="020B0503020204020204" pitchFamily="34" charset="0"/>
                <a:ea typeface="Verdana"/>
                <a:cs typeface="Tahoma"/>
              </a:rPr>
              <a:t>Thema 2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F36768A8-3285-6005-5663-E5C757367105}"/>
              </a:ext>
            </a:extLst>
          </p:cNvPr>
          <p:cNvSpPr/>
          <p:nvPr/>
        </p:nvSpPr>
        <p:spPr>
          <a:xfrm>
            <a:off x="1126487" y="822232"/>
            <a:ext cx="2720340" cy="67128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E6C97A-B851-B81D-F225-A2291EB873E2}"/>
              </a:ext>
            </a:extLst>
          </p:cNvPr>
          <p:cNvSpPr txBox="1"/>
          <p:nvPr/>
        </p:nvSpPr>
        <p:spPr>
          <a:xfrm>
            <a:off x="2577152" y="3013501"/>
            <a:ext cx="7037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Ketamine</a:t>
            </a:r>
            <a:endParaRPr lang="nl-NL" sz="4800" b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6E865899-F68E-3164-F4C3-CC87826662F4}"/>
              </a:ext>
            </a:extLst>
          </p:cNvPr>
          <p:cNvGrpSpPr/>
          <p:nvPr/>
        </p:nvGrpSpPr>
        <p:grpSpPr>
          <a:xfrm>
            <a:off x="11054687" y="6356436"/>
            <a:ext cx="1137313" cy="344615"/>
            <a:chOff x="648269" y="4718148"/>
            <a:chExt cx="3156541" cy="93884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C95218E-C448-F72A-5A29-C943F4536E80}"/>
                </a:ext>
              </a:extLst>
            </p:cNvPr>
            <p:cNvSpPr/>
            <p:nvPr/>
          </p:nvSpPr>
          <p:spPr>
            <a:xfrm>
              <a:off x="648269" y="4718148"/>
              <a:ext cx="2975212" cy="938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4B3A171A-17D6-4B94-5DFC-F59D0333E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4" t="10407" r="66511" b="50000"/>
            <a:stretch>
              <a:fillRect/>
            </a:stretch>
          </p:blipFill>
          <p:spPr>
            <a:xfrm>
              <a:off x="696218" y="4908759"/>
              <a:ext cx="1103942" cy="48819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0646674-C5A3-8545-505C-BB17890D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3"/>
            <a:stretch>
              <a:fillRect/>
            </a:stretch>
          </p:blipFill>
          <p:spPr>
            <a:xfrm>
              <a:off x="1800160" y="4754254"/>
              <a:ext cx="2004650" cy="79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328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7E3B4-7397-0C4A-2B5F-B5A6D0B7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1D6DD27-1CEE-F1BC-4F16-EDB2BEB9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20" y="822233"/>
            <a:ext cx="2500807" cy="67128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Corbel" panose="020B0503020204020204" pitchFamily="34" charset="0"/>
                <a:ea typeface="Verdana"/>
                <a:cs typeface="Tahoma"/>
              </a:rPr>
              <a:t>Thema 3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CF0BE665-668E-50F0-F183-0B4329AB4CC5}"/>
              </a:ext>
            </a:extLst>
          </p:cNvPr>
          <p:cNvSpPr/>
          <p:nvPr/>
        </p:nvSpPr>
        <p:spPr>
          <a:xfrm>
            <a:off x="1126487" y="822232"/>
            <a:ext cx="2720340" cy="67128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020811-7755-1C4C-70C2-F52B5DC2DD71}"/>
              </a:ext>
            </a:extLst>
          </p:cNvPr>
          <p:cNvSpPr txBox="1"/>
          <p:nvPr/>
        </p:nvSpPr>
        <p:spPr>
          <a:xfrm>
            <a:off x="2577152" y="2030863"/>
            <a:ext cx="70376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Intensive </a:t>
            </a:r>
          </a:p>
          <a:p>
            <a:pPr algn="ctr"/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 </a:t>
            </a:r>
          </a:p>
          <a:p>
            <a:pPr algn="ctr"/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 </a:t>
            </a:r>
          </a:p>
          <a:p>
            <a:pPr algn="ctr"/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(IHT)</a:t>
            </a:r>
            <a:endParaRPr lang="nl-NL" sz="4800" b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8214A5B7-5A08-6A6E-647D-A27E3726C5C7}"/>
              </a:ext>
            </a:extLst>
          </p:cNvPr>
          <p:cNvGrpSpPr/>
          <p:nvPr/>
        </p:nvGrpSpPr>
        <p:grpSpPr>
          <a:xfrm>
            <a:off x="11054687" y="6356436"/>
            <a:ext cx="1137313" cy="344615"/>
            <a:chOff x="648269" y="4718148"/>
            <a:chExt cx="3156541" cy="93884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22EB240-DC0B-05CC-55D2-DE5EE8413446}"/>
                </a:ext>
              </a:extLst>
            </p:cNvPr>
            <p:cNvSpPr/>
            <p:nvPr/>
          </p:nvSpPr>
          <p:spPr>
            <a:xfrm>
              <a:off x="648269" y="4718148"/>
              <a:ext cx="2975212" cy="938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083E72F2-75A5-AE69-3818-54897A9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4" t="10407" r="66511" b="50000"/>
            <a:stretch>
              <a:fillRect/>
            </a:stretch>
          </p:blipFill>
          <p:spPr>
            <a:xfrm>
              <a:off x="696218" y="4908759"/>
              <a:ext cx="1103942" cy="48819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3CE3282-FAEE-4B08-C1EB-2E218F595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3"/>
            <a:stretch>
              <a:fillRect/>
            </a:stretch>
          </p:blipFill>
          <p:spPr>
            <a:xfrm>
              <a:off x="1800160" y="4754254"/>
              <a:ext cx="2004650" cy="79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7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2A18C-0120-53EC-A62F-22735AC8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EB62BB27-1CE0-5AA4-8CC7-9F07F33561DA}"/>
              </a:ext>
            </a:extLst>
          </p:cNvPr>
          <p:cNvGrpSpPr/>
          <p:nvPr/>
        </p:nvGrpSpPr>
        <p:grpSpPr>
          <a:xfrm>
            <a:off x="11054687" y="6356436"/>
            <a:ext cx="1137313" cy="344615"/>
            <a:chOff x="648269" y="4718148"/>
            <a:chExt cx="3156541" cy="93884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63756D3A-17FE-AF66-1659-F52778DE1BAE}"/>
                </a:ext>
              </a:extLst>
            </p:cNvPr>
            <p:cNvSpPr/>
            <p:nvPr/>
          </p:nvSpPr>
          <p:spPr>
            <a:xfrm>
              <a:off x="648269" y="4718148"/>
              <a:ext cx="2975212" cy="938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A4DA2F74-3B5F-A0FA-6F5D-24E3B87C7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4" t="10407" r="66511" b="50000"/>
            <a:stretch>
              <a:fillRect/>
            </a:stretch>
          </p:blipFill>
          <p:spPr>
            <a:xfrm>
              <a:off x="696218" y="4908759"/>
              <a:ext cx="1103942" cy="48819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DBF306B-5C25-6D1B-75C7-8748FB504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3"/>
            <a:stretch>
              <a:fillRect/>
            </a:stretch>
          </p:blipFill>
          <p:spPr>
            <a:xfrm>
              <a:off x="1800160" y="4754254"/>
              <a:ext cx="2004650" cy="797199"/>
            </a:xfrm>
            <a:prstGeom prst="rect">
              <a:avLst/>
            </a:prstGeom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859DBE0F-4EA0-5BCE-E13F-ACF62F011E22}"/>
              </a:ext>
            </a:extLst>
          </p:cNvPr>
          <p:cNvSpPr txBox="1"/>
          <p:nvPr/>
        </p:nvSpPr>
        <p:spPr>
          <a:xfrm>
            <a:off x="1146412" y="669246"/>
            <a:ext cx="103233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Ervaringsverhaal </a:t>
            </a:r>
          </a:p>
          <a:p>
            <a:pPr algn="ctr"/>
            <a:r>
              <a:rPr lang="nl-NL" sz="4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Intensive Home Treatment (IHT)</a:t>
            </a:r>
            <a:endParaRPr lang="nl-NL" sz="40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37FC318-A03F-4EC1-EAE0-99B3FEE14075}"/>
              </a:ext>
            </a:extLst>
          </p:cNvPr>
          <p:cNvSpPr/>
          <p:nvPr/>
        </p:nvSpPr>
        <p:spPr>
          <a:xfrm>
            <a:off x="2199891" y="2166862"/>
            <a:ext cx="8216348" cy="40153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VIDEO HIER</a:t>
            </a:r>
          </a:p>
        </p:txBody>
      </p:sp>
    </p:spTree>
    <p:extLst>
      <p:ext uri="{BB962C8B-B14F-4D97-AF65-F5344CB8AC3E}">
        <p14:creationId xmlns:p14="http://schemas.microsoft.com/office/powerpoint/2010/main" val="247030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40D2-4987-0A19-DBD3-010E2D098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0ACEB4C-3D57-8155-CC28-07F1CF14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20" y="822233"/>
            <a:ext cx="2500807" cy="67128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Corbel" panose="020B0503020204020204" pitchFamily="34" charset="0"/>
                <a:ea typeface="Verdana"/>
                <a:cs typeface="Tahoma"/>
              </a:rPr>
              <a:t>Thema’s 1-3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4E67D1FD-78FF-71E1-7F7C-B1E2F8CD15BB}"/>
              </a:ext>
            </a:extLst>
          </p:cNvPr>
          <p:cNvSpPr/>
          <p:nvPr/>
        </p:nvSpPr>
        <p:spPr>
          <a:xfrm>
            <a:off x="1126487" y="822232"/>
            <a:ext cx="2720340" cy="67128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73CED5E-212F-50CF-DE61-5CF017FA14B2}"/>
              </a:ext>
            </a:extLst>
          </p:cNvPr>
          <p:cNvSpPr txBox="1"/>
          <p:nvPr/>
        </p:nvSpPr>
        <p:spPr>
          <a:xfrm>
            <a:off x="1392071" y="1839794"/>
            <a:ext cx="96626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Vragen</a:t>
            </a:r>
          </a:p>
          <a:p>
            <a:pPr algn="ctr"/>
            <a:endParaRPr lang="nl-NL" sz="24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Repetitieve Transcraniële Magnetische Stimulatie  (</a:t>
            </a:r>
            <a:r>
              <a:rPr lang="nl-NL" sz="2400" dirty="0" err="1"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rTMS</a:t>
            </a:r>
            <a:r>
              <a:rPr lang="nl-NL" sz="2400" dirty="0"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nl-NL" sz="2400" dirty="0"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 err="1"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Ketamine</a:t>
            </a:r>
            <a:endParaRPr lang="nl-NL" sz="2400" dirty="0"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Intensive Home Treatment (IHT)</a:t>
            </a:r>
            <a:endParaRPr lang="nl-NL" sz="24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415009E-DE09-7244-B51B-127BABAD3688}"/>
              </a:ext>
            </a:extLst>
          </p:cNvPr>
          <p:cNvGrpSpPr/>
          <p:nvPr/>
        </p:nvGrpSpPr>
        <p:grpSpPr>
          <a:xfrm>
            <a:off x="11054687" y="6356436"/>
            <a:ext cx="1137313" cy="344615"/>
            <a:chOff x="648269" y="4718148"/>
            <a:chExt cx="3156541" cy="93884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D988692-FA0C-CF06-F8A2-B941E08A5A4F}"/>
                </a:ext>
              </a:extLst>
            </p:cNvPr>
            <p:cNvSpPr/>
            <p:nvPr/>
          </p:nvSpPr>
          <p:spPr>
            <a:xfrm>
              <a:off x="648269" y="4718148"/>
              <a:ext cx="2975212" cy="938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E247F062-E185-266C-D84C-D67D351F9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4" t="10407" r="66511" b="50000"/>
            <a:stretch>
              <a:fillRect/>
            </a:stretch>
          </p:blipFill>
          <p:spPr>
            <a:xfrm>
              <a:off x="696218" y="4908759"/>
              <a:ext cx="1103942" cy="48819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93B50E0C-DFBC-7133-EAA8-07FA65E23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3"/>
            <a:stretch>
              <a:fillRect/>
            </a:stretch>
          </p:blipFill>
          <p:spPr>
            <a:xfrm>
              <a:off x="1800160" y="4754254"/>
              <a:ext cx="2004650" cy="79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65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9A7A-2184-7A60-6D94-89A051935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C916E2-5BEE-4394-1A7B-43819D77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20" y="822233"/>
            <a:ext cx="2500807" cy="67128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Corbel" panose="020B0503020204020204" pitchFamily="34" charset="0"/>
                <a:ea typeface="Verdana"/>
                <a:cs typeface="Tahoma"/>
              </a:rPr>
              <a:t>Afsluiting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7A1DC07-F0EC-2234-13A6-6527243EA8CD}"/>
              </a:ext>
            </a:extLst>
          </p:cNvPr>
          <p:cNvSpPr/>
          <p:nvPr/>
        </p:nvSpPr>
        <p:spPr>
          <a:xfrm>
            <a:off x="1126487" y="822232"/>
            <a:ext cx="2720340" cy="67128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3A8329F-5F9E-8E50-D42F-B7991E2E3E75}"/>
              </a:ext>
            </a:extLst>
          </p:cNvPr>
          <p:cNvSpPr txBox="1"/>
          <p:nvPr/>
        </p:nvSpPr>
        <p:spPr>
          <a:xfrm>
            <a:off x="5760403" y="2468054"/>
            <a:ext cx="1895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u="sng" dirty="0">
                <a:latin typeface="Corbel" panose="020B0503020204020204" pitchFamily="34" charset="0"/>
              </a:rPr>
              <a:t>113.nl/</a:t>
            </a:r>
            <a:r>
              <a:rPr lang="nl-NL" sz="2400" u="sng" dirty="0" err="1">
                <a:latin typeface="Corbel" panose="020B0503020204020204" pitchFamily="34" charset="0"/>
              </a:rPr>
              <a:t>toolkit</a:t>
            </a:r>
            <a:r>
              <a:rPr lang="nl-NL" sz="2400" u="sng" dirty="0">
                <a:latin typeface="Corbel" panose="020B0503020204020204" pitchFamily="34" charset="0"/>
              </a:rPr>
              <a:t> 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9846932D-6D76-BD36-3B8B-45BC4425B1DD}"/>
              </a:ext>
            </a:extLst>
          </p:cNvPr>
          <p:cNvGrpSpPr/>
          <p:nvPr/>
        </p:nvGrpSpPr>
        <p:grpSpPr>
          <a:xfrm>
            <a:off x="11054687" y="6356436"/>
            <a:ext cx="1137313" cy="344615"/>
            <a:chOff x="648269" y="4718148"/>
            <a:chExt cx="3156541" cy="93884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F6F4AA9-21FC-1CB9-E399-36A54FF0788D}"/>
                </a:ext>
              </a:extLst>
            </p:cNvPr>
            <p:cNvSpPr/>
            <p:nvPr/>
          </p:nvSpPr>
          <p:spPr>
            <a:xfrm>
              <a:off x="648269" y="4718148"/>
              <a:ext cx="2975212" cy="938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3C7E3160-F66C-5B16-1760-FC4CEABD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4" t="10407" r="66511" b="50000"/>
            <a:stretch>
              <a:fillRect/>
            </a:stretch>
          </p:blipFill>
          <p:spPr>
            <a:xfrm>
              <a:off x="696218" y="4908759"/>
              <a:ext cx="1103942" cy="48819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9996953-5259-13D6-14DF-F23528711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3"/>
            <a:stretch>
              <a:fillRect/>
            </a:stretch>
          </p:blipFill>
          <p:spPr>
            <a:xfrm>
              <a:off x="1800160" y="4754254"/>
              <a:ext cx="2004650" cy="797199"/>
            </a:xfrm>
            <a:prstGeom prst="rect">
              <a:avLst/>
            </a:prstGeom>
          </p:spPr>
        </p:pic>
      </p:grpSp>
      <p:pic>
        <p:nvPicPr>
          <p:cNvPr id="4" name="Afbeelding 3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2C2A9C52-6FAE-F05A-1092-5A78DE13F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90" y="1955734"/>
            <a:ext cx="4444736" cy="97398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95C3495-9C70-7403-683D-375D275C10BB}"/>
              </a:ext>
            </a:extLst>
          </p:cNvPr>
          <p:cNvSpPr txBox="1"/>
          <p:nvPr/>
        </p:nvSpPr>
        <p:spPr>
          <a:xfrm>
            <a:off x="1169390" y="3391932"/>
            <a:ext cx="4243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latin typeface="Corbel" panose="020B0503020204020204" pitchFamily="34" charset="0"/>
              </a:rPr>
              <a:t>Vragen? </a:t>
            </a:r>
            <a:r>
              <a:rPr lang="nl-NL" sz="2400" dirty="0">
                <a:latin typeface="Corbel" panose="020B0503020204020204" pitchFamily="34" charset="0"/>
              </a:rPr>
              <a:t>Mail naar </a:t>
            </a:r>
            <a:r>
              <a:rPr lang="nl-NL" sz="2400" u="sng" dirty="0">
                <a:latin typeface="Corbel" panose="020B0503020204020204" pitchFamily="34" charset="0"/>
              </a:rPr>
              <a:t>ggz@113.nl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FC887B2-76F1-C189-FAF9-7007AAA8DDAF}"/>
              </a:ext>
            </a:extLst>
          </p:cNvPr>
          <p:cNvSpPr txBox="1"/>
          <p:nvPr/>
        </p:nvSpPr>
        <p:spPr>
          <a:xfrm>
            <a:off x="1269819" y="4196728"/>
            <a:ext cx="86111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latin typeface="Corbel" panose="020B0503020204020204" pitchFamily="34" charset="0"/>
              </a:rPr>
              <a:t>Webinar ‘samenwerken met naasten’ voor GGZ-professionals</a:t>
            </a:r>
          </a:p>
          <a:p>
            <a:r>
              <a:rPr lang="nl-NL" sz="2400" dirty="0">
                <a:latin typeface="Corbel" panose="020B0503020204020204" pitchFamily="34" charset="0"/>
              </a:rPr>
              <a:t>16 september 16.00-17.00 uur. </a:t>
            </a:r>
          </a:p>
          <a:p>
            <a:r>
              <a:rPr lang="nl-NL" sz="2400" dirty="0">
                <a:latin typeface="Corbel" panose="020B0503020204020204" pitchFamily="34" charset="0"/>
              </a:rPr>
              <a:t>Meld je aan via: </a:t>
            </a:r>
            <a:r>
              <a:rPr lang="nl-NL" sz="2400" u="sng" dirty="0">
                <a:latin typeface="Corbel" panose="020B0503020204020204" pitchFamily="34" charset="0"/>
              </a:rPr>
              <a:t>www.supranetggz.nl/nieuws</a:t>
            </a:r>
          </a:p>
        </p:txBody>
      </p:sp>
    </p:spTree>
    <p:extLst>
      <p:ext uri="{BB962C8B-B14F-4D97-AF65-F5344CB8AC3E}">
        <p14:creationId xmlns:p14="http://schemas.microsoft.com/office/powerpoint/2010/main" val="3048369323"/>
      </p:ext>
    </p:extLst>
  </p:cSld>
  <p:clrMapOvr>
    <a:masterClrMapping/>
  </p:clrMapOvr>
</p:sld>
</file>

<file path=ppt/theme/theme1.xml><?xml version="1.0" encoding="utf-8"?>
<a:theme xmlns:a="http://schemas.openxmlformats.org/drawingml/2006/main" name="113 PPT Algemeen">
  <a:themeElements>
    <a:clrScheme name="Aangepast 9">
      <a:dk1>
        <a:srgbClr val="000000"/>
      </a:dk1>
      <a:lt1>
        <a:srgbClr val="FFFFFF"/>
      </a:lt1>
      <a:dk2>
        <a:srgbClr val="D61E29"/>
      </a:dk2>
      <a:lt2>
        <a:srgbClr val="F6E198"/>
      </a:lt2>
      <a:accent1>
        <a:srgbClr val="2BA378"/>
      </a:accent1>
      <a:accent2>
        <a:srgbClr val="D61E29"/>
      </a:accent2>
      <a:accent3>
        <a:srgbClr val="F6E198"/>
      </a:accent3>
      <a:accent4>
        <a:srgbClr val="FBD5C8"/>
      </a:accent4>
      <a:accent5>
        <a:srgbClr val="D9E7E3"/>
      </a:accent5>
      <a:accent6>
        <a:srgbClr val="328BA8"/>
      </a:accent6>
      <a:hlink>
        <a:srgbClr val="D61E29"/>
      </a:hlink>
      <a:folHlink>
        <a:srgbClr val="2BA378"/>
      </a:folHlink>
    </a:clrScheme>
    <a:fontScheme name="113">
      <a:majorFont>
        <a:latin typeface="Arial Bold"/>
        <a:ea typeface="Helvetica"/>
        <a:cs typeface="Avenir Next regular"/>
      </a:majorFont>
      <a:minorFont>
        <a:latin typeface="Arial"/>
        <a:ea typeface="Helvetica"/>
        <a:cs typeface="Avenir Next regular"/>
      </a:minorFont>
    </a:fontScheme>
    <a:fmtScheme name="Schaduw bovenaa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C23B47F-9F0F-470B-B118-E79621481F54}" vid="{89FE7945-C869-4120-8B5C-BCC164BA03A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66420003CA4E878532F3A0F9B503" ma:contentTypeVersion="13" ma:contentTypeDescription="Een nieuw document maken." ma:contentTypeScope="" ma:versionID="f83bf7bbc372298841dccd56463970b1">
  <xsd:schema xmlns:xsd="http://www.w3.org/2001/XMLSchema" xmlns:xs="http://www.w3.org/2001/XMLSchema" xmlns:p="http://schemas.microsoft.com/office/2006/metadata/properties" xmlns:ns2="e869e461-e323-4e56-89ee-50709aef56be" xmlns:ns3="c7b03921-8a10-4842-9a6c-87f2e323185b" targetNamespace="http://schemas.microsoft.com/office/2006/metadata/properties" ma:root="true" ma:fieldsID="192a13c6fae55f37271057536ebf98a0" ns2:_="" ns3:_="">
    <xsd:import namespace="e869e461-e323-4e56-89ee-50709aef56be"/>
    <xsd:import namespace="c7b03921-8a10-4842-9a6c-87f2e32318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9e461-e323-4e56-89ee-50709aef56b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9ab329a-7955-4df5-8795-5981da1e9808}" ma:internalName="TaxCatchAll" ma:showField="CatchAllData" ma:web="e869e461-e323-4e56-89ee-50709aef56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03921-8a10-4842-9a6c-87f2e32318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06c0c415-c298-4106-bb5c-a69b546bee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69e461-e323-4e56-89ee-50709aef56be">ENHAARUCNC7R-1497756975-19</_dlc_DocId>
    <_dlc_DocIdUrl xmlns="e869e461-e323-4e56-89ee-50709aef56be">
      <Url>https://113zelfmoordpreventie.sharepoint.com/sites/AssetsLibrary/_layouts/15/DocIdRedir.aspx?ID=ENHAARUCNC7R-1497756975-19</Url>
      <Description>ENHAARUCNC7R-1497756975-19</Description>
    </_dlc_DocIdUrl>
    <lcf76f155ced4ddcb4097134ff3c332f xmlns="c7b03921-8a10-4842-9a6c-87f2e323185b">
      <Terms xmlns="http://schemas.microsoft.com/office/infopath/2007/PartnerControls"/>
    </lcf76f155ced4ddcb4097134ff3c332f>
    <TaxCatchAll xmlns="e869e461-e323-4e56-89ee-50709aef56b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EC6BD24-C7FD-4016-92CA-BED1DC181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9e461-e323-4e56-89ee-50709aef56be"/>
    <ds:schemaRef ds:uri="c7b03921-8a10-4842-9a6c-87f2e32318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BFC094-9ECC-4AE7-B692-C879681DBA3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7b03921-8a10-4842-9a6c-87f2e323185b"/>
    <ds:schemaRef ds:uri="http://purl.org/dc/elements/1.1/"/>
    <ds:schemaRef ds:uri="e869e461-e323-4e56-89ee-50709aef56b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1D260D-0EA7-409F-9AB2-2952D5B6011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76DCD4C-FA54-4390-A721-DAC7077F27A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113 Basispresentatie - Q2 - 2024</Template>
  <TotalTime>44</TotalTime>
  <Words>106</Words>
  <Application>Microsoft Office PowerPoint</Application>
  <PresentationFormat>Breedbeeld</PresentationFormat>
  <Paragraphs>39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Another shabby</vt:lpstr>
      <vt:lpstr>Arial</vt:lpstr>
      <vt:lpstr>Arial Bold</vt:lpstr>
      <vt:lpstr>Calibri</vt:lpstr>
      <vt:lpstr>Corbel</vt:lpstr>
      <vt:lpstr>113 PPT Algemeen</vt:lpstr>
      <vt:lpstr>Webinar  Innovaties in de GGZ</vt:lpstr>
      <vt:lpstr>Thema 1</vt:lpstr>
      <vt:lpstr>PowerPoint-presentatie</vt:lpstr>
      <vt:lpstr>Thema 2</vt:lpstr>
      <vt:lpstr>Thema 3</vt:lpstr>
      <vt:lpstr>PowerPoint-presentatie</vt:lpstr>
      <vt:lpstr>Thema’s 1-3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von Spreckelsen</dc:creator>
  <cp:lastModifiedBy>Paula von Spreckelsen</cp:lastModifiedBy>
  <cp:revision>1</cp:revision>
  <dcterms:created xsi:type="dcterms:W3CDTF">2025-09-02T08:57:41Z</dcterms:created>
  <dcterms:modified xsi:type="dcterms:W3CDTF">2025-09-03T09:14:18Z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0x01010046E766420003CA4E878532F3A0F9B503</vt:lpwstr>
  </property>
  <property fmtid="{D5CDD505-2E9C-101B-9397-08002B2CF9AE}" pid="3" name="_dlc_DocIdItemGuid">
    <vt:lpwstr>2ea0a8cd-b8ea-4575-8868-57b0f3167ac8</vt:lpwstr>
  </property>
</Properties>
</file>