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15" r:id="rId6"/>
    <p:sldMasterId id="2147483740" r:id="rId7"/>
  </p:sldMasterIdLst>
  <p:notesMasterIdLst>
    <p:notesMasterId r:id="rId27"/>
  </p:notesMasterIdLst>
  <p:handoutMasterIdLst>
    <p:handoutMasterId r:id="rId28"/>
  </p:handoutMasterIdLst>
  <p:sldIdLst>
    <p:sldId id="81778" r:id="rId8"/>
    <p:sldId id="2147448600" r:id="rId9"/>
    <p:sldId id="2147448603" r:id="rId10"/>
    <p:sldId id="2147448607" r:id="rId11"/>
    <p:sldId id="2147448606" r:id="rId12"/>
    <p:sldId id="2147448620" r:id="rId13"/>
    <p:sldId id="2147448610" r:id="rId14"/>
    <p:sldId id="2147448611" r:id="rId15"/>
    <p:sldId id="1031" r:id="rId16"/>
    <p:sldId id="2147448612" r:id="rId17"/>
    <p:sldId id="2147448613" r:id="rId18"/>
    <p:sldId id="2147448614" r:id="rId19"/>
    <p:sldId id="2147448618" r:id="rId20"/>
    <p:sldId id="2147448609" r:id="rId21"/>
    <p:sldId id="2147448615" r:id="rId22"/>
    <p:sldId id="2147448616" r:id="rId23"/>
    <p:sldId id="2147448617" r:id="rId24"/>
    <p:sldId id="307" r:id="rId25"/>
    <p:sldId id="2147448621" r:id="rId26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3" autoAdjust="0"/>
    <p:restoredTop sz="92138" autoAdjust="0"/>
  </p:normalViewPr>
  <p:slideViewPr>
    <p:cSldViewPr snapToGrid="0">
      <p:cViewPr varScale="1">
        <p:scale>
          <a:sx n="76" d="100"/>
          <a:sy n="76" d="100"/>
        </p:scale>
        <p:origin x="93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D294B9E-724A-48D6-93D5-5F707FC28E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7DF6B7-72D2-403E-BA95-8ABBA45321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72A313-682F-4C3B-A3E4-B463170E1C77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C5FE8F-0611-4D1F-9742-D2922FB18E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EE3C17-5127-4CBA-BE42-3B5207E69D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FCEAB8-6B79-4782-A021-52E3B2D7D5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BF28F-11A2-46EF-85A2-340B688B33AC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C808-7589-4373-A924-8582E4CCE1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99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C8B4C-EA88-72E0-325D-60BFBB1C8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4CF8E18-79C2-7632-EC76-2582A7B1F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80C7BA6-71C2-2F09-7C86-E20802087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Afgelopen jaar is de leidraad en zijn enkele handreikingen verschenen…..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1BF045-7DBA-4555-101F-5EA07B963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165F7-A648-48BE-93A6-143438051C8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4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8BAD8-87D0-C0F6-D9AD-5CD5B4C62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950C84F-0CA5-1AD0-622C-F183E75C3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A2B06F3-92B4-6423-F22E-C4F08CAA4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54762E-763D-6D82-F461-0699EDF5C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165F7-A648-48BE-93A6-143438051C8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1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Afgelopen jaar is de leidraad en zijn enkele handreikingen verschenen…..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165F7-A648-48BE-93A6-143438051C8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F5B11-79AE-B8BF-7AA0-ABB581431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A2E7CB7-152F-6DA6-D85B-414D97714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6294364-9029-7C82-FE34-11FAE5870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Afgelopen jaar is de leidraad en zijn enkele handreikingen verschenen…..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9561AC-0616-9E0C-F4CF-C8F29198A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165F7-A648-48BE-93A6-143438051C8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1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64ED7-4C3F-EAE9-580E-42FC9DA09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74DD20D-5FD3-E27B-A2B6-C7AE7FDE3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6CDC2B4-B968-FA47-30B8-D4AC5D09F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Afgelopen jaar is de leidraad en zijn enkele handreikingen verschenen…..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71D33D-25F5-A314-44F0-65A94E30E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165F7-A648-48BE-93A6-143438051C8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9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A99C6-DFAD-EC0E-5C54-35DD279A4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65E6CD0-7AE2-E9B7-0694-E8AB5FEA4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F84F096-0D98-7854-1B61-3B98EB434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Afgelopen jaar is de leidraad en zijn enkele handreikingen verschenen…..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EFE9EB-9D4F-7500-E321-7C4A4D8E9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165F7-A648-48BE-93A6-143438051C8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6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Harmony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aims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develop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pilot a </a:t>
            </a:r>
            <a:r>
              <a:rPr lang="nl-NL" dirty="0" err="1"/>
              <a:t>standardized</a:t>
            </a:r>
            <a:r>
              <a:rPr lang="nl-NL" dirty="0"/>
              <a:t> approach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evaluating</a:t>
            </a:r>
            <a:r>
              <a:rPr lang="nl-NL" dirty="0"/>
              <a:t> </a:t>
            </a:r>
            <a:r>
              <a:rPr lang="nl-NL" dirty="0" err="1"/>
              <a:t>suicides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suicide</a:t>
            </a:r>
            <a:r>
              <a:rPr lang="nl-NL" dirty="0"/>
              <a:t> </a:t>
            </a:r>
            <a:r>
              <a:rPr lang="nl-NL" dirty="0" err="1"/>
              <a:t>attempts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GGZ </a:t>
            </a:r>
            <a:r>
              <a:rPr lang="nl-NL" dirty="0" err="1"/>
              <a:t>institutions</a:t>
            </a:r>
            <a:r>
              <a:rPr lang="nl-NL" dirty="0"/>
              <a:t>. The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seeks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promote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, </a:t>
            </a:r>
            <a:r>
              <a:rPr lang="nl-NL" dirty="0" err="1"/>
              <a:t>enhance</a:t>
            </a:r>
            <a:r>
              <a:rPr lang="nl-NL" dirty="0"/>
              <a:t> support </a:t>
            </a:r>
            <a:r>
              <a:rPr lang="nl-NL" dirty="0" err="1"/>
              <a:t>for</a:t>
            </a:r>
            <a:r>
              <a:rPr lang="nl-NL" dirty="0"/>
              <a:t> GGZ professionals,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foster</a:t>
            </a:r>
            <a:r>
              <a:rPr lang="nl-NL" dirty="0"/>
              <a:t> a </a:t>
            </a:r>
            <a:r>
              <a:rPr lang="nl-NL" dirty="0" err="1"/>
              <a:t>restorative</a:t>
            </a:r>
            <a:r>
              <a:rPr lang="nl-NL" dirty="0"/>
              <a:t>, non-</a:t>
            </a:r>
            <a:r>
              <a:rPr lang="nl-NL" dirty="0" err="1"/>
              <a:t>judgmental</a:t>
            </a:r>
            <a:r>
              <a:rPr lang="nl-NL" dirty="0"/>
              <a:t> culture. </a:t>
            </a:r>
            <a:r>
              <a:rPr lang="nl-NL" dirty="0" err="1"/>
              <a:t>Additionally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approach </a:t>
            </a:r>
            <a:r>
              <a:rPr lang="nl-NL" dirty="0" err="1"/>
              <a:t>facilitates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systematic</a:t>
            </a:r>
            <a:r>
              <a:rPr lang="nl-NL" dirty="0"/>
              <a:t> </a:t>
            </a:r>
            <a:r>
              <a:rPr lang="nl-NL" dirty="0" err="1"/>
              <a:t>collection</a:t>
            </a:r>
            <a:r>
              <a:rPr lang="nl-NL" dirty="0"/>
              <a:t> of data on care </a:t>
            </a:r>
            <a:r>
              <a:rPr lang="nl-NL" dirty="0" err="1"/>
              <a:t>processes</a:t>
            </a:r>
            <a:r>
              <a:rPr lang="nl-NL" dirty="0"/>
              <a:t> and risk factors, </a:t>
            </a:r>
            <a:r>
              <a:rPr lang="nl-NL" dirty="0" err="1"/>
              <a:t>offering</a:t>
            </a:r>
            <a:r>
              <a:rPr lang="nl-NL" dirty="0"/>
              <a:t> </a:t>
            </a:r>
            <a:r>
              <a:rPr lang="nl-NL" dirty="0" err="1"/>
              <a:t>actionable</a:t>
            </a:r>
            <a:r>
              <a:rPr lang="nl-NL" dirty="0"/>
              <a:t> </a:t>
            </a:r>
            <a:r>
              <a:rPr lang="nl-NL" dirty="0" err="1"/>
              <a:t>insights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suicide prevention.</a:t>
            </a:r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40888-C32F-8948-BECB-3E7B6A6DD99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94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5602C-5FD8-BB01-C9B5-A04405260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A57E817-79DC-8539-0448-FDB93EE32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B656BFF-07FA-B1E8-CB2B-A9F399C26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1A43BE-9339-F626-5ACD-53E24220B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40888-C32F-8948-BECB-3E7B6A6DD99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48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E69224FF-C3CF-4CCE-8723-29740CEA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5526088"/>
            <a:ext cx="24987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498" y="1666876"/>
            <a:ext cx="4891783" cy="1561161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7497" y="3320111"/>
            <a:ext cx="441443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5"/>
          </p:nvPr>
        </p:nvSpPr>
        <p:spPr>
          <a:xfrm>
            <a:off x="769943" y="657225"/>
            <a:ext cx="4899337" cy="4587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393F1C0-6D68-4E12-8877-707C29949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2D52-5218-417B-AA65-FA3D84096F88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608EA04E-F882-484A-BF7D-DAECA4C893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2A88415-C326-47B7-9476-A354096377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1922-7D48-4E90-A52B-91A5188025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010D3D-F383-4DAF-A469-131812AB7C7F}"/>
              </a:ext>
            </a:extLst>
          </p:cNvPr>
          <p:cNvSpPr/>
          <p:nvPr userDrawn="1"/>
        </p:nvSpPr>
        <p:spPr>
          <a:xfrm>
            <a:off x="11591925" y="6356352"/>
            <a:ext cx="450259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15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DE60FD8-6DFA-457D-8652-3F1F6EC508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942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cht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C5F3244-F065-4D26-9A8D-7FAE55A76F2B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4991" y="676277"/>
            <a:ext cx="4562671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38155526-16E6-44F3-831D-606A3A82A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03D5-8B3C-4A2B-A17C-90F58BE8A8D4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1135D280-6FFA-4363-8A26-B5868536AC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A832EB51-EF16-440E-AC0A-EFFFB9FA4D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8ED1-7396-477E-851A-58AC920FD0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2DAF36FD-B503-4349-8C4A-62BE4F5DC8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23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36CA675-CDEA-423A-AFD8-7E198D66DB7C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332" y="676277"/>
            <a:ext cx="4488025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BB85AFFD-D41A-49FA-86DC-6EDD5C484A1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2694-B55D-4339-9DB7-812A3B633813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03278ABA-C8BE-48FB-96BB-40E387510A8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8AE31105-0DD4-43E9-B501-4E31167801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5174-E14A-4A4B-A865-4715019BBE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DACB66DA-55E7-4278-9089-4C8B818344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744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l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E950906F-A590-43D0-A970-D0E9D2E1F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190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E9D4ADF1-5741-4DF3-8CB9-5868C1FDA8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022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cht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6279071-2F21-4CE9-BF4F-CEA9DCD659DF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35AA06-28C7-408B-A812-47C20C28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E3B5-4864-42FA-8084-690B8AFA0334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165E23-9533-4B57-B7AA-DAAFE1CC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A8F935-9408-4168-8352-93D9A104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E0E1-09EC-4CD9-BC4E-FF9BF3EF8E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D81C186-C86C-4D7B-BD03-D228423E06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705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617C389-A35F-4F85-A306-D937F31727A6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FA2940-DEDB-4D7C-9139-A860A66F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4184-CD78-4CC4-8AB3-E2228BFEA2A8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F0FBE8-92EB-4648-8A28-216E3F25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FB9CE-9B3C-41D2-AA61-13351779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0C3A-38B5-4667-8F49-16C31BFAE8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A9CDEDE4-B766-434D-9EB1-751FF01054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571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l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501F2A46-FA4E-4654-9357-B10745428960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4132CA37-0995-471B-96C7-6F04862464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F574-8869-48ED-84DD-C4EAF02B2F1A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A4A8DA22-F739-4AC4-AB06-0E2A142443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E88B86B8-1E03-4119-9C63-59996370EE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C28C-59BD-48DB-9705-2908C7CC7E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F70B147E-3BC5-4132-8CA3-536EFF1CBF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901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EF4792C9-05DE-4C01-8735-92BB7443F632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FA32734-C720-4C4C-AB23-CBBB7F2DDB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8BEB-1A52-45B2-A444-F1DBC595C16C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4C854397-3401-4BDF-9AC3-4E247E7DF8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67E2BE9-328A-4138-A4BC-F1A26744FE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839C-4D1B-4CED-95BE-9704FAE1FE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2722370-7483-4A12-BB6B-1E4FA11642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295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cht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F677B6F7-8D40-440C-B68B-5BE915E2479D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8556F32C-389D-4C45-87A1-2AAEDE6B88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CF2C-11FC-430C-9D2F-6C3A297E3F00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DA0B70D4-E89D-4440-98C3-6C8E869E31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4F1CD8D-7A1C-48AF-B51C-6DA5D68F3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61E4-AEA2-42DE-AEC7-E176C46152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7DA0FAF-73A1-4CC4-A033-EAEA4729C2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19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e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4105471"/>
            <a:ext cx="10515600" cy="108883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52212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831851" y="657226"/>
            <a:ext cx="10515600" cy="3149664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CF1203-AD36-4CED-AEF9-1D01BC5013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7837-9DE8-4C2F-B8FF-56B450768CB9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698B360-B592-461C-948C-11B4D97E60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0B04E99-4169-4C91-A459-2506808EDF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C36E-AFD5-4B25-82B8-A74C91052F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54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bovenhoeken 6">
            <a:extLst>
              <a:ext uri="{FF2B5EF4-FFF2-40B4-BE49-F238E27FC236}">
                <a16:creationId xmlns:a16="http://schemas.microsoft.com/office/drawing/2014/main" id="{5CFA05CE-A0A7-4936-AE4C-6D328100BEDB}"/>
              </a:ext>
            </a:extLst>
          </p:cNvPr>
          <p:cNvSpPr/>
          <p:nvPr userDrawn="1"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325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81039"/>
            <a:ext cx="4279025" cy="100965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datum 4">
            <a:extLst>
              <a:ext uri="{FF2B5EF4-FFF2-40B4-BE49-F238E27FC236}">
                <a16:creationId xmlns:a16="http://schemas.microsoft.com/office/drawing/2014/main" id="{BF8122E9-DEBD-48F5-9F7E-A46DEDA0F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A06C-52CA-4323-BD71-9B7F109E6B16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12" name="Tijdelijke aanduiding voor voettekst 5">
            <a:extLst>
              <a:ext uri="{FF2B5EF4-FFF2-40B4-BE49-F238E27FC236}">
                <a16:creationId xmlns:a16="http://schemas.microsoft.com/office/drawing/2014/main" id="{918EAE71-69BD-4EEC-A795-935EC64202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6">
            <a:extLst>
              <a:ext uri="{FF2B5EF4-FFF2-40B4-BE49-F238E27FC236}">
                <a16:creationId xmlns:a16="http://schemas.microsoft.com/office/drawing/2014/main" id="{37B1A2C0-E640-421D-AB48-E4C0D51FD3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5278-C9AD-482E-9A6F-A76B4F783A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0438D332-9C08-4224-A7CD-C7ED6384DD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825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365127"/>
            <a:ext cx="10100187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400802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1238251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0769CB-607E-4720-9DD1-AA892A7992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40F-C4C9-4B53-8FC8-A5E47666D651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FA9B49-2137-46E9-AE89-B7F292674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ABABE-B0B2-4C2E-8376-4E3E0B1DEA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0C4C-B803-4694-9A57-348DF1706F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318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s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84802B67-F5EA-4178-8DF3-570AB27E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F5F6-A2D0-4BCD-9950-237DCD8501C3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702297AA-0D15-43E7-B294-34227C3D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4E07080-420E-4FE4-8F1C-7D58A41E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EBF0-F9C0-470B-ABEA-C37D7A94DF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416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el tekst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05A176B-5B5E-4BE5-8425-A5EAED85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BC0F-934F-4D3C-9AEF-B41BF514A152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81C7FA0-7487-451B-8BF0-A5D3C0D9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87C69EA-84D7-426F-B753-C501001D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824E-08FA-46EA-9B80-070E2DA577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990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0429" y="1860843"/>
            <a:ext cx="4614252" cy="4384532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2"/>
          </p:nvPr>
        </p:nvSpPr>
        <p:spPr>
          <a:xfrm>
            <a:off x="6103166" y="1860843"/>
            <a:ext cx="5372737" cy="43845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61948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envoudige 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B297E1-B5E1-A2F6-745B-331E1CE86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el 16">
            <a:extLst>
              <a:ext uri="{FF2B5EF4-FFF2-40B4-BE49-F238E27FC236}">
                <a16:creationId xmlns:a16="http://schemas.microsoft.com/office/drawing/2014/main" id="{C6E157BC-B8ED-7925-00BB-5398AAF10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D2ED1F-4F66-7AEB-BADD-061E266E70E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15" name="Tijdelijke aanduiding voor tekst 25">
            <a:extLst>
              <a:ext uri="{FF2B5EF4-FFF2-40B4-BE49-F238E27FC236}">
                <a16:creationId xmlns:a16="http://schemas.microsoft.com/office/drawing/2014/main" id="{0303A81F-71B8-508C-3B16-19BD9C5BF5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7" name="Tijdelijke aanduiding voor tekst 27">
            <a:extLst>
              <a:ext uri="{FF2B5EF4-FFF2-40B4-BE49-F238E27FC236}">
                <a16:creationId xmlns:a16="http://schemas.microsoft.com/office/drawing/2014/main" id="{E82F61BB-8444-22F2-DB58-86603EB46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3"/>
            <a:ext cx="10569954" cy="34213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308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7B7291-D248-E64B-BC28-19463529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5760-AEF7-5F40-835A-440891713E63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9FA897F-8AEE-C04D-AEB4-DBB802786E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7C364EBA-0AED-B346-BD9F-981D03D508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49DD99D-6499-C14A-8B13-01F3748F8D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00C04B55-1BB5-BA49-B12E-290A3C2D0B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4249" y="4086701"/>
            <a:ext cx="5843502" cy="463177"/>
          </a:xfr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A8EB6B5-CA18-8449-B6C3-C29BC26DCB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2007" y="5573766"/>
            <a:ext cx="3087984" cy="456374"/>
          </a:xfrm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3B0E83D-83BA-214F-BFBF-8878EEC74DEB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5519999" y="3979979"/>
            <a:ext cx="1152000" cy="72000"/>
          </a:xfrm>
          <a:prstGeom prst="rect">
            <a:avLst/>
          </a:prstGeom>
        </p:spPr>
      </p:pic>
      <p:sp>
        <p:nvSpPr>
          <p:cNvPr id="18" name="Tijdelijke aanduiding voor tekst 19">
            <a:extLst>
              <a:ext uri="{FF2B5EF4-FFF2-40B4-BE49-F238E27FC236}">
                <a16:creationId xmlns:a16="http://schemas.microsoft.com/office/drawing/2014/main" id="{80C2C660-3465-1845-911C-169249C54B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4249" y="4745905"/>
            <a:ext cx="5843501" cy="456375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72788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639ECC1-AF94-DF43-A7E3-135347CA9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7C364EBA-0AED-B346-BD9F-981D03D508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00C04B55-1BB5-BA49-B12E-290A3C2D0B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4249" y="2683204"/>
            <a:ext cx="5843502" cy="463177"/>
          </a:xfr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A8EB6B5-CA18-8449-B6C3-C29BC26DCB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2007" y="5573766"/>
            <a:ext cx="3087984" cy="456374"/>
          </a:xfrm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3B0E83D-83BA-214F-BFBF-8878EEC74DEB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5519999" y="2576482"/>
            <a:ext cx="1152000" cy="72000"/>
          </a:xfrm>
          <a:prstGeom prst="rect">
            <a:avLst/>
          </a:prstGeom>
        </p:spPr>
      </p:pic>
      <p:sp>
        <p:nvSpPr>
          <p:cNvPr id="18" name="Tijdelijke aanduiding voor tekst 19">
            <a:extLst>
              <a:ext uri="{FF2B5EF4-FFF2-40B4-BE49-F238E27FC236}">
                <a16:creationId xmlns:a16="http://schemas.microsoft.com/office/drawing/2014/main" id="{80C2C660-3465-1845-911C-169249C54B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4249" y="3342408"/>
            <a:ext cx="5843501" cy="456375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66182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FA34AAC-455D-CE4F-876A-EF0B792F2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BDB4222-7590-D24D-8427-A4B4174E1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4806A108-AED6-5443-BAD1-D1E9388C1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4565" y="805070"/>
            <a:ext cx="4416287" cy="5178287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8" name="Titel 16">
            <a:extLst>
              <a:ext uri="{FF2B5EF4-FFF2-40B4-BE49-F238E27FC236}">
                <a16:creationId xmlns:a16="http://schemas.microsoft.com/office/drawing/2014/main" id="{28D40E83-58C6-3E4C-858A-0C57B7E75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2587650"/>
            <a:ext cx="5059019" cy="67848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D4736FA-D3E1-1E46-81AF-92747F6D2A09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775359" y="2518352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8DF01E0A-5267-DF49-9326-EE42177230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3281001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426509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FA34AAC-455D-CE4F-876A-EF0B792F2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96000" y="0"/>
            <a:ext cx="12192000" cy="6858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306FC97-0016-4744-9AE2-3BD1D7F1B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4806A108-AED6-5443-BAD1-D1E9388C1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306" y="805070"/>
            <a:ext cx="4416287" cy="5178287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8" name="Titel 16">
            <a:extLst>
              <a:ext uri="{FF2B5EF4-FFF2-40B4-BE49-F238E27FC236}">
                <a16:creationId xmlns:a16="http://schemas.microsoft.com/office/drawing/2014/main" id="{28D40E83-58C6-3E4C-858A-0C57B7E75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308" y="2587650"/>
            <a:ext cx="5059019" cy="67848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D4736FA-D3E1-1E46-81AF-92747F6D2A09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6874565" y="2518352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8DF01E0A-5267-DF49-9326-EE42177230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7308" y="3281001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42829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A800FE-F365-41E2-AFCA-3EB314BE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ADC5-8151-47BA-8D84-859CF6989D31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50B0E5-19FC-49B0-969C-31E1CDC5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9C9C0-53C1-4E60-84C8-351129E8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4EAF-4E52-47BD-842D-8A3CB88534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23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cht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B613AE-3ADE-9348-A135-62A32CBC6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400" y="-1"/>
            <a:ext cx="12193200" cy="68586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9A39FBC-F313-DB40-89F9-FF7C4EB01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F99A9FEA-0476-1946-A2E3-59BAF32F8C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4565" y="805070"/>
            <a:ext cx="4416287" cy="5178287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36" name="Titel 16">
            <a:extLst>
              <a:ext uri="{FF2B5EF4-FFF2-40B4-BE49-F238E27FC236}">
                <a16:creationId xmlns:a16="http://schemas.microsoft.com/office/drawing/2014/main" id="{D5E3E37C-619E-F54C-84D3-EE5B81697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238E92E9-A9C1-634B-B181-5D4E219B46B0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38" name="Tijdelijke aanduiding voor tekst 25">
            <a:extLst>
              <a:ext uri="{FF2B5EF4-FFF2-40B4-BE49-F238E27FC236}">
                <a16:creationId xmlns:a16="http://schemas.microsoft.com/office/drawing/2014/main" id="{810C0E91-FE6D-6F46-AE0F-4C39EE763B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39" name="Tijdelijke aanduiding voor tekst 27">
            <a:extLst>
              <a:ext uri="{FF2B5EF4-FFF2-40B4-BE49-F238E27FC236}">
                <a16:creationId xmlns:a16="http://schemas.microsoft.com/office/drawing/2014/main" id="{6B324E21-227F-3146-B622-6EAE2221D3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40" name="Tijdelijke aanduiding voor tekst 11">
            <a:extLst>
              <a:ext uri="{FF2B5EF4-FFF2-40B4-BE49-F238E27FC236}">
                <a16:creationId xmlns:a16="http://schemas.microsoft.com/office/drawing/2014/main" id="{E6F93A00-CAE9-8C44-8DA8-F8E5FA057C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0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382942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nk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B613AE-3ADE-9348-A135-62A32CBC6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0" y="-1"/>
            <a:ext cx="12193200" cy="6858675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A1CB8A75-D85D-7D42-9B57-A833B3BB4F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675"/>
            <a:ext cx="12193200" cy="6858675"/>
          </a:xfrm>
          <a:prstGeom prst="rect">
            <a:avLst/>
          </a:prstGeom>
        </p:spPr>
      </p:pic>
      <p:sp>
        <p:nvSpPr>
          <p:cNvPr id="17" name="Titel 16">
            <a:extLst>
              <a:ext uri="{FF2B5EF4-FFF2-40B4-BE49-F238E27FC236}">
                <a16:creationId xmlns:a16="http://schemas.microsoft.com/office/drawing/2014/main" id="{A74A7658-89DE-B648-B45C-26AF1A337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824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1605795-1D3B-7B40-A02F-40FDB808CF41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6945499" y="656601"/>
            <a:ext cx="1152000" cy="69298"/>
          </a:xfrm>
          <a:prstGeom prst="rect">
            <a:avLst/>
          </a:prstGeom>
        </p:spPr>
      </p:pic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A126874F-235B-FE49-90D5-3C6555F47E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24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DCE25A05-EB25-3746-B0C2-D466F6315F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9" name="Tijdelijke aanduiding voor tekst 11">
            <a:extLst>
              <a:ext uri="{FF2B5EF4-FFF2-40B4-BE49-F238E27FC236}">
                <a16:creationId xmlns:a16="http://schemas.microsoft.com/office/drawing/2014/main" id="{93DFAE10-65FF-3F40-B337-C14460B55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824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sp>
        <p:nvSpPr>
          <p:cNvPr id="10" name="Tijdelijke aanduiding voor tekst 11">
            <a:extLst>
              <a:ext uri="{FF2B5EF4-FFF2-40B4-BE49-F238E27FC236}">
                <a16:creationId xmlns:a16="http://schemas.microsoft.com/office/drawing/2014/main" id="{4C1DA229-B3B4-874E-9DC5-291ACC095C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230" y="805070"/>
            <a:ext cx="4416287" cy="5178287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848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24B224-A29C-1C42-A40D-94874B414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4DA58C2A-EAC5-E442-99B5-DCCA702D9C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+mj-lt"/>
              <a:buNone/>
              <a:defRPr/>
            </a:lvl1pPr>
          </a:lstStyle>
          <a:p>
            <a:endParaRPr lang="nl-NL"/>
          </a:p>
        </p:txBody>
      </p:sp>
      <p:sp>
        <p:nvSpPr>
          <p:cNvPr id="19" name="Titel 16">
            <a:extLst>
              <a:ext uri="{FF2B5EF4-FFF2-40B4-BE49-F238E27FC236}">
                <a16:creationId xmlns:a16="http://schemas.microsoft.com/office/drawing/2014/main" id="{F139584C-EA82-CE4F-8D9D-7F785B7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7E9C278-BF78-7E40-A7FF-48F1BF42E71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786ED294-F41F-A04E-A719-2B6999C5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3" name="Tijdelijke aanduiding voor tekst 27">
            <a:extLst>
              <a:ext uri="{FF2B5EF4-FFF2-40B4-BE49-F238E27FC236}">
                <a16:creationId xmlns:a16="http://schemas.microsoft.com/office/drawing/2014/main" id="{384CD0D2-78D3-674E-9CAC-B6D74517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4" name="Tijdelijke aanduiding voor tekst 11">
            <a:extLst>
              <a:ext uri="{FF2B5EF4-FFF2-40B4-BE49-F238E27FC236}">
                <a16:creationId xmlns:a16="http://schemas.microsoft.com/office/drawing/2014/main" id="{46F23559-C409-5D4A-B4C2-4B0D14B11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0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2662010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rechts + tek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24B224-A29C-1C42-A40D-94874B414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4DA58C2A-EAC5-E442-99B5-DCCA702D9C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+mj-lt"/>
              <a:buNone/>
              <a:defRPr/>
            </a:lvl1pPr>
          </a:lstStyle>
          <a:p>
            <a:endParaRPr lang="nl-NL"/>
          </a:p>
        </p:txBody>
      </p:sp>
      <p:sp>
        <p:nvSpPr>
          <p:cNvPr id="19" name="Titel 16">
            <a:extLst>
              <a:ext uri="{FF2B5EF4-FFF2-40B4-BE49-F238E27FC236}">
                <a16:creationId xmlns:a16="http://schemas.microsoft.com/office/drawing/2014/main" id="{F139584C-EA82-CE4F-8D9D-7F785B7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7E9C278-BF78-7E40-A7FF-48F1BF42E71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786ED294-F41F-A04E-A719-2B6999C5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3" name="Tijdelijke aanduiding voor tekst 27">
            <a:extLst>
              <a:ext uri="{FF2B5EF4-FFF2-40B4-BE49-F238E27FC236}">
                <a16:creationId xmlns:a16="http://schemas.microsoft.com/office/drawing/2014/main" id="{384CD0D2-78D3-674E-9CAC-B6D74517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4"/>
            <a:ext cx="5178425" cy="270001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4" name="Tijdelijke aanduiding voor tekst 11">
            <a:extLst>
              <a:ext uri="{FF2B5EF4-FFF2-40B4-BE49-F238E27FC236}">
                <a16:creationId xmlns:a16="http://schemas.microsoft.com/office/drawing/2014/main" id="{46F23559-C409-5D4A-B4C2-4B0D14B11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0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926455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76B22E8-6D13-C84D-A4BF-DAFF2E46DE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B8988D-8A3E-3740-9825-40D22D1CB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31680E1D-5003-4440-833F-0A1DF1D94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824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5C285A-B16B-BB43-9B2E-20D1A3D4D01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945499" y="656601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2198AA83-5E06-624D-B753-A4160DFCA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24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ijdelijke aanduiding voor tekst 27">
            <a:extLst>
              <a:ext uri="{FF2B5EF4-FFF2-40B4-BE49-F238E27FC236}">
                <a16:creationId xmlns:a16="http://schemas.microsoft.com/office/drawing/2014/main" id="{BB616482-3B1C-044D-9E7E-FEE5313949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B3F76E06-AF34-FE46-97B0-9E13742EC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824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4204447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links + tek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76B22E8-6D13-C84D-A4BF-DAFF2E46DE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B8988D-8A3E-3740-9825-40D22D1CB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31680E1D-5003-4440-833F-0A1DF1D94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824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5C285A-B16B-BB43-9B2E-20D1A3D4D01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945499" y="656601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2198AA83-5E06-624D-B753-A4160DFCA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24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ijdelijke aanduiding voor tekst 27">
            <a:extLst>
              <a:ext uri="{FF2B5EF4-FFF2-40B4-BE49-F238E27FC236}">
                <a16:creationId xmlns:a16="http://schemas.microsoft.com/office/drawing/2014/main" id="{BB616482-3B1C-044D-9E7E-FEE5313949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3" y="2421924"/>
            <a:ext cx="5178425" cy="270001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B3F76E06-AF34-FE46-97B0-9E13742EC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824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2880784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76B22E8-6D13-C84D-A4BF-DAFF2E46DE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438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recht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24B224-A29C-1C42-A40D-94874B414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el 16">
            <a:extLst>
              <a:ext uri="{FF2B5EF4-FFF2-40B4-BE49-F238E27FC236}">
                <a16:creationId xmlns:a16="http://schemas.microsoft.com/office/drawing/2014/main" id="{F139584C-EA82-CE4F-8D9D-7F785B7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7E9C278-BF78-7E40-A7FF-48F1BF42E71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786ED294-F41F-A04E-A719-2B6999C5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3" name="Tijdelijke aanduiding voor tekst 27">
            <a:extLst>
              <a:ext uri="{FF2B5EF4-FFF2-40B4-BE49-F238E27FC236}">
                <a16:creationId xmlns:a16="http://schemas.microsoft.com/office/drawing/2014/main" id="{384CD0D2-78D3-674E-9CAC-B6D74517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4" name="Tijdelijke aanduiding voor tekst 11">
            <a:extLst>
              <a:ext uri="{FF2B5EF4-FFF2-40B4-BE49-F238E27FC236}">
                <a16:creationId xmlns:a16="http://schemas.microsoft.com/office/drawing/2014/main" id="{46F23559-C409-5D4A-B4C2-4B0D14B11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0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sp>
        <p:nvSpPr>
          <p:cNvPr id="9" name="Tijdelijke aanduiding voor grafiek 2">
            <a:extLst>
              <a:ext uri="{FF2B5EF4-FFF2-40B4-BE49-F238E27FC236}">
                <a16:creationId xmlns:a16="http://schemas.microsoft.com/office/drawing/2014/main" id="{80CEE432-816F-0444-A0B3-7A3E1F67171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637366" y="656601"/>
            <a:ext cx="4624388" cy="5333037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655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ek rechts + tek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24B224-A29C-1C42-A40D-94874B414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el 16">
            <a:extLst>
              <a:ext uri="{FF2B5EF4-FFF2-40B4-BE49-F238E27FC236}">
                <a16:creationId xmlns:a16="http://schemas.microsoft.com/office/drawing/2014/main" id="{F139584C-EA82-CE4F-8D9D-7F785B7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7E9C278-BF78-7E40-A7FF-48F1BF42E71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786ED294-F41F-A04E-A719-2B6999C5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3" name="Tijdelijke aanduiding voor tekst 27">
            <a:extLst>
              <a:ext uri="{FF2B5EF4-FFF2-40B4-BE49-F238E27FC236}">
                <a16:creationId xmlns:a16="http://schemas.microsoft.com/office/drawing/2014/main" id="{384CD0D2-78D3-674E-9CAC-B6D74517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4"/>
            <a:ext cx="5178425" cy="270001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4" name="Tijdelijke aanduiding voor tekst 11">
            <a:extLst>
              <a:ext uri="{FF2B5EF4-FFF2-40B4-BE49-F238E27FC236}">
                <a16:creationId xmlns:a16="http://schemas.microsoft.com/office/drawing/2014/main" id="{46F23559-C409-5D4A-B4C2-4B0D14B11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0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sp>
        <p:nvSpPr>
          <p:cNvPr id="9" name="Tijdelijke aanduiding voor grafiek 2">
            <a:extLst>
              <a:ext uri="{FF2B5EF4-FFF2-40B4-BE49-F238E27FC236}">
                <a16:creationId xmlns:a16="http://schemas.microsoft.com/office/drawing/2014/main" id="{80CEE432-816F-0444-A0B3-7A3E1F67171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637366" y="656601"/>
            <a:ext cx="4624388" cy="5333037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220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link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B8988D-8A3E-3740-9825-40D22D1CB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31680E1D-5003-4440-833F-0A1DF1D94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824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5C285A-B16B-BB43-9B2E-20D1A3D4D01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945499" y="656601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2198AA83-5E06-624D-B753-A4160DFCA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24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ijdelijke aanduiding voor tekst 27">
            <a:extLst>
              <a:ext uri="{FF2B5EF4-FFF2-40B4-BE49-F238E27FC236}">
                <a16:creationId xmlns:a16="http://schemas.microsoft.com/office/drawing/2014/main" id="{BB616482-3B1C-044D-9E7E-FEE5313949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B3F76E06-AF34-FE46-97B0-9E13742EC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824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2A4DD0B9-1D3E-DD40-A755-5C277B12F5C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300" y="656601"/>
            <a:ext cx="4624388" cy="5333037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45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3">
            <a:extLst>
              <a:ext uri="{FF2B5EF4-FFF2-40B4-BE49-F238E27FC236}">
                <a16:creationId xmlns:a16="http://schemas.microsoft.com/office/drawing/2014/main" id="{C683D810-8BE7-4A63-B4AF-9FDE961E8C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93901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ek links + tek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B8988D-8A3E-3740-9825-40D22D1CB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31680E1D-5003-4440-833F-0A1DF1D94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824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5C285A-B16B-BB43-9B2E-20D1A3D4D01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945499" y="656601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2198AA83-5E06-624D-B753-A4160DFCA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24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ijdelijke aanduiding voor tekst 27">
            <a:extLst>
              <a:ext uri="{FF2B5EF4-FFF2-40B4-BE49-F238E27FC236}">
                <a16:creationId xmlns:a16="http://schemas.microsoft.com/office/drawing/2014/main" id="{BB616482-3B1C-044D-9E7E-FEE5313949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3" y="2421924"/>
            <a:ext cx="5178425" cy="270001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B3F76E06-AF34-FE46-97B0-9E13742EC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824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2A4DD0B9-1D3E-DD40-A755-5C277B12F5C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300" y="656601"/>
            <a:ext cx="4624388" cy="5333037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382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24B224-A29C-1C42-A40D-94874B414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el 16">
            <a:extLst>
              <a:ext uri="{FF2B5EF4-FFF2-40B4-BE49-F238E27FC236}">
                <a16:creationId xmlns:a16="http://schemas.microsoft.com/office/drawing/2014/main" id="{F139584C-EA82-CE4F-8D9D-7F785B7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7E9C278-BF78-7E40-A7FF-48F1BF42E71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786ED294-F41F-A04E-A719-2B6999C5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3F826A48-7AD2-8F45-B4FA-19655118A86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5318" y="2429499"/>
            <a:ext cx="10901363" cy="3419366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075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8019EDD3-0599-4E4B-A9D5-28A51A7F8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3B67936-880A-7547-A1D5-152EE7087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360" y="4078444"/>
            <a:ext cx="2395599" cy="464723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22D7288-B2F7-3B4D-BBF8-6C952A3479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334" y="4078443"/>
            <a:ext cx="2395599" cy="464723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35AAE2A3-A702-1B41-AB2D-8275222A49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1308" y="4078443"/>
            <a:ext cx="2395599" cy="464723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8" name="Tijdelijke aanduiding voor tekst 13">
            <a:extLst>
              <a:ext uri="{FF2B5EF4-FFF2-40B4-BE49-F238E27FC236}">
                <a16:creationId xmlns:a16="http://schemas.microsoft.com/office/drawing/2014/main" id="{99771504-2D64-F240-ABCA-3377327CFE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4283" y="4078443"/>
            <a:ext cx="2395599" cy="464723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0" name="Tijdelijke aanduiding voor tekst 13">
            <a:extLst>
              <a:ext uri="{FF2B5EF4-FFF2-40B4-BE49-F238E27FC236}">
                <a16:creationId xmlns:a16="http://schemas.microsoft.com/office/drawing/2014/main" id="{77FF59E5-E921-1B48-A1E1-2868F4DE4D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359" y="4567942"/>
            <a:ext cx="2395599" cy="886262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1" name="Tijdelijke aanduiding voor tekst 13">
            <a:extLst>
              <a:ext uri="{FF2B5EF4-FFF2-40B4-BE49-F238E27FC236}">
                <a16:creationId xmlns:a16="http://schemas.microsoft.com/office/drawing/2014/main" id="{F3D169B0-DCCC-854D-BECE-E6329CC78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8334" y="4559704"/>
            <a:ext cx="2395599" cy="886262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2" name="Tijdelijke aanduiding voor tekst 13">
            <a:extLst>
              <a:ext uri="{FF2B5EF4-FFF2-40B4-BE49-F238E27FC236}">
                <a16:creationId xmlns:a16="http://schemas.microsoft.com/office/drawing/2014/main" id="{19274855-1628-BE47-8D74-A6179275F9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1308" y="4567942"/>
            <a:ext cx="2395599" cy="886262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3" name="Tijdelijke aanduiding voor tekst 13">
            <a:extLst>
              <a:ext uri="{FF2B5EF4-FFF2-40B4-BE49-F238E27FC236}">
                <a16:creationId xmlns:a16="http://schemas.microsoft.com/office/drawing/2014/main" id="{89B851E5-EFEB-FD48-BA33-1FED8EED65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4282" y="4567942"/>
            <a:ext cx="2395599" cy="886262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674739E-B84E-3F4D-BAE8-1E3DADFD45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4700" y="2174788"/>
            <a:ext cx="2395538" cy="1624545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00F4CAAC-09DD-CB45-BD90-D4CDCB961D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09422" y="2174788"/>
            <a:ext cx="2395538" cy="1624545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B63404F3-156A-144E-B211-ECBC43D5A3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19671" y="2174788"/>
            <a:ext cx="2395538" cy="1624545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8B63BCEF-8146-1448-AFAB-0D3818BDF0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54393" y="2174788"/>
            <a:ext cx="2395538" cy="1624545"/>
          </a:xfrm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34" name="Titel 16">
            <a:extLst>
              <a:ext uri="{FF2B5EF4-FFF2-40B4-BE49-F238E27FC236}">
                <a16:creationId xmlns:a16="http://schemas.microsoft.com/office/drawing/2014/main" id="{19C151F3-72EE-6E4F-97AA-AF3D705CD5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8722D6BF-847A-6E4B-A950-69D641807A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36" name="Tijdelijke aanduiding voor tekst 25">
            <a:extLst>
              <a:ext uri="{FF2B5EF4-FFF2-40B4-BE49-F238E27FC236}">
                <a16:creationId xmlns:a16="http://schemas.microsoft.com/office/drawing/2014/main" id="{64CF6357-77FC-AF4C-9124-716458EE8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25839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C465A0B7-4A32-2A44-9CDF-C60B6CC02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08C2631-048C-AA43-98EC-4CBD291EF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29FC98F2-6A77-A04D-932B-FBF0FB2D0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114797"/>
            <a:ext cx="10515600" cy="675850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A50E3E0-1E43-CA43-B9FE-16F1E9D9DF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831113"/>
            <a:ext cx="6662738" cy="63023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2B8E4AC4-53DC-EE4E-AFC8-DE6F51265B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45561"/>
            <a:ext cx="4843505" cy="29686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8E93B6CE-B333-8444-82FE-FCBF91856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4528922"/>
            <a:ext cx="4843505" cy="1204612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95118939-D086-C84C-9557-36F651E20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0295" y="4139471"/>
            <a:ext cx="4843505" cy="29686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F18C227E-5AA5-BA46-A9BC-52EF650CA1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0294" y="4522832"/>
            <a:ext cx="4843505" cy="1204612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8972D02-A6F7-724D-8C00-76C441617783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944769" y="1052466"/>
            <a:ext cx="1152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32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1D16561-4A93-624C-BFCA-F1022A4E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680A3C9-96D2-B24A-9133-F23A64F0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3C63C8-E8F4-394C-A60B-9484BF6E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5760-AEF7-5F40-835A-440891713E63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CB89A2-5BE8-F34B-B729-47CFA0DC3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104255A-4045-D54A-8FBF-32FF3766E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Afbeelding 11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4BA770A8-40AC-FE4F-85A4-5B1882F2D0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7724" y="989765"/>
            <a:ext cx="2196547" cy="988701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3A9B8581-9E10-E54A-A548-AC84ACAC3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2968230"/>
            <a:ext cx="10515600" cy="1325563"/>
          </a:xfrm>
        </p:spPr>
        <p:txBody>
          <a:bodyPr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3AE777-08CE-1C4C-8943-BFBBCE8AD723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 flipV="1">
            <a:off x="5519997" y="2896230"/>
            <a:ext cx="1152000" cy="72000"/>
          </a:xfrm>
          <a:prstGeom prst="rect">
            <a:avLst/>
          </a:prstGeom>
        </p:spPr>
      </p:pic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8CA3B696-B236-D449-99A7-18155A7191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2840" y="4583264"/>
            <a:ext cx="2506317" cy="365125"/>
          </a:xfrm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 algn="ctr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938656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od vlak 2/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DDA61F0-2A9D-9CBE-0E9C-8D707809D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2637" y="0"/>
            <a:ext cx="16318726" cy="6858675"/>
          </a:xfrm>
          <a:prstGeom prst="rect">
            <a:avLst/>
          </a:prstGeom>
        </p:spPr>
      </p:pic>
      <p:sp>
        <p:nvSpPr>
          <p:cNvPr id="16" name="Titel 16">
            <a:extLst>
              <a:ext uri="{FF2B5EF4-FFF2-40B4-BE49-F238E27FC236}">
                <a16:creationId xmlns:a16="http://schemas.microsoft.com/office/drawing/2014/main" id="{261CFE88-737C-B24C-57A8-00020EC87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317" y="646386"/>
            <a:ext cx="3322097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16EBA82-8766-36A3-D508-CC69DC25576B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480574" y="577088"/>
            <a:ext cx="1152000" cy="69298"/>
          </a:xfrm>
          <a:prstGeom prst="rect">
            <a:avLst/>
          </a:prstGeom>
        </p:spPr>
      </p:pic>
      <p:sp>
        <p:nvSpPr>
          <p:cNvPr id="18" name="Tijdelijke aanduiding voor tekst 25">
            <a:extLst>
              <a:ext uri="{FF2B5EF4-FFF2-40B4-BE49-F238E27FC236}">
                <a16:creationId xmlns:a16="http://schemas.microsoft.com/office/drawing/2014/main" id="{555875EA-D791-CBCA-2D9E-ACCFAE6A8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317" y="1339737"/>
            <a:ext cx="3322097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9" name="Tijdelijke aanduiding voor tekst 27">
            <a:extLst>
              <a:ext uri="{FF2B5EF4-FFF2-40B4-BE49-F238E27FC236}">
                <a16:creationId xmlns:a16="http://schemas.microsoft.com/office/drawing/2014/main" id="{84E58DE6-AFFA-77DE-0EBF-978616AB7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89" y="2342410"/>
            <a:ext cx="3322026" cy="35958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89E87F9-26E2-5513-5280-1C3169AF4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8896" t="88225"/>
          <a:stretch/>
        </p:blipFill>
        <p:spPr>
          <a:xfrm>
            <a:off x="9619012" y="6050478"/>
            <a:ext cx="2572987" cy="807522"/>
          </a:xfrm>
          <a:prstGeom prst="rect">
            <a:avLst/>
          </a:prstGeom>
        </p:spPr>
      </p:pic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831F5414-4980-3FCF-025A-6A680D1AF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013" y="659560"/>
            <a:ext cx="6697209" cy="5278665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F276952-ECBD-9FE4-2A07-2B86275C5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7304" r="66924"/>
          <a:stretch/>
        </p:blipFill>
        <p:spPr>
          <a:xfrm>
            <a:off x="-1954" y="5987338"/>
            <a:ext cx="4032637" cy="8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87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envoudige 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B297E1-B5E1-A2F6-745B-331E1CE86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el 16">
            <a:extLst>
              <a:ext uri="{FF2B5EF4-FFF2-40B4-BE49-F238E27FC236}">
                <a16:creationId xmlns:a16="http://schemas.microsoft.com/office/drawing/2014/main" id="{C6E157BC-B8ED-7925-00BB-5398AAF10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D2ED1F-4F66-7AEB-BADD-061E266E70E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15" name="Tijdelijke aanduiding voor tekst 25">
            <a:extLst>
              <a:ext uri="{FF2B5EF4-FFF2-40B4-BE49-F238E27FC236}">
                <a16:creationId xmlns:a16="http://schemas.microsoft.com/office/drawing/2014/main" id="{0303A81F-71B8-508C-3B16-19BD9C5BF5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7" name="Tijdelijke aanduiding voor tekst 27">
            <a:extLst>
              <a:ext uri="{FF2B5EF4-FFF2-40B4-BE49-F238E27FC236}">
                <a16:creationId xmlns:a16="http://schemas.microsoft.com/office/drawing/2014/main" id="{E82F61BB-8444-22F2-DB58-86603EB46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3"/>
            <a:ext cx="10569954" cy="34213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084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DBF7-C2A5-49F1-9BF9-9655A94B133E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395-9412-45A3-9BAB-B8AD9B67BF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640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D6D02-C445-4251-A5B4-EE769FE5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67ECEF-FF6C-4509-AC67-4182A7F3F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0FB605-1CA7-4D0B-9750-69853BC6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B826-BE78-4572-BB3F-9A1975AFED81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EA2E68-068D-48C0-B4EF-6A0A26D2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88E495-60DB-4AD6-BEE3-79A59F0C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3699-71EB-4B2E-8D1E-E582FC55B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718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E68AF-C174-4B8E-BC4C-DC441FC9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1CBE83-959E-4ECA-8AD7-E21306A5F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276500-5CC4-4CD0-B968-5A3CF5945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AC7A76-F674-4741-A193-35D1D08F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B826-BE78-4572-BB3F-9A1975AFED81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D5523D-A3B2-4808-8FF6-F22590F8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5CDFCD-8628-4333-9D83-F9613D80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3699-71EB-4B2E-8D1E-E582FC55BA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26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6547CE-805E-469C-9115-70E8A66E5D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69379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7B7291-D248-E64B-BC28-19463529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5760-AEF7-5F40-835A-440891713E63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9FA897F-8AEE-C04D-AEB4-DBB802786E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7C364EBA-0AED-B346-BD9F-981D03D508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49DD99D-6499-C14A-8B13-01F3748F8D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00C04B55-1BB5-BA49-B12E-290A3C2D0B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4249" y="4086701"/>
            <a:ext cx="5843502" cy="463177"/>
          </a:xfr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A8EB6B5-CA18-8449-B6C3-C29BC26DCB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2007" y="5573766"/>
            <a:ext cx="3087984" cy="456374"/>
          </a:xfrm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3B0E83D-83BA-214F-BFBF-8878EEC74DEB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5519999" y="3979979"/>
            <a:ext cx="1152000" cy="72000"/>
          </a:xfrm>
          <a:prstGeom prst="rect">
            <a:avLst/>
          </a:prstGeom>
        </p:spPr>
      </p:pic>
      <p:sp>
        <p:nvSpPr>
          <p:cNvPr id="18" name="Tijdelijke aanduiding voor tekst 19">
            <a:extLst>
              <a:ext uri="{FF2B5EF4-FFF2-40B4-BE49-F238E27FC236}">
                <a16:creationId xmlns:a16="http://schemas.microsoft.com/office/drawing/2014/main" id="{80C2C660-3465-1845-911C-169249C54B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4249" y="4745905"/>
            <a:ext cx="5843501" cy="456375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3493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envoudige 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B297E1-B5E1-A2F6-745B-331E1CE86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el 16">
            <a:extLst>
              <a:ext uri="{FF2B5EF4-FFF2-40B4-BE49-F238E27FC236}">
                <a16:creationId xmlns:a16="http://schemas.microsoft.com/office/drawing/2014/main" id="{C6E157BC-B8ED-7925-00BB-5398AAF10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D2ED1F-4F66-7AEB-BADD-061E266E70E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15" name="Tijdelijke aanduiding voor tekst 25">
            <a:extLst>
              <a:ext uri="{FF2B5EF4-FFF2-40B4-BE49-F238E27FC236}">
                <a16:creationId xmlns:a16="http://schemas.microsoft.com/office/drawing/2014/main" id="{0303A81F-71B8-508C-3B16-19BD9C5BF5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7" name="Tijdelijke aanduiding voor tekst 27">
            <a:extLst>
              <a:ext uri="{FF2B5EF4-FFF2-40B4-BE49-F238E27FC236}">
                <a16:creationId xmlns:a16="http://schemas.microsoft.com/office/drawing/2014/main" id="{E82F61BB-8444-22F2-DB58-86603EB46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3"/>
            <a:ext cx="10569954" cy="34213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78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envoudige 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7">
            <a:extLst>
              <a:ext uri="{FF2B5EF4-FFF2-40B4-BE49-F238E27FC236}">
                <a16:creationId xmlns:a16="http://schemas.microsoft.com/office/drawing/2014/main" id="{EB4551D6-7D1B-A7A0-CD91-57649B9E6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ijdelijke aanduiding voor tekst 19">
            <a:extLst>
              <a:ext uri="{FF2B5EF4-FFF2-40B4-BE49-F238E27FC236}">
                <a16:creationId xmlns:a16="http://schemas.microsoft.com/office/drawing/2014/main" id="{C85E1DD3-FFE2-BE7A-1417-D0BCC82832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4249" y="4086701"/>
            <a:ext cx="5843502" cy="463177"/>
          </a:xfr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9" name="Tijdelijke aanduiding voor tekst 11">
            <a:extLst>
              <a:ext uri="{FF2B5EF4-FFF2-40B4-BE49-F238E27FC236}">
                <a16:creationId xmlns:a16="http://schemas.microsoft.com/office/drawing/2014/main" id="{5D63E242-9ED9-854F-5A0C-AD81451F07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2007" y="5573766"/>
            <a:ext cx="3087984" cy="456374"/>
          </a:xfrm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91BF012-CC54-7EFB-A6D8-5648CB80C62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19999" y="3979979"/>
            <a:ext cx="1152000" cy="72000"/>
          </a:xfrm>
          <a:prstGeom prst="rect">
            <a:avLst/>
          </a:prstGeom>
        </p:spPr>
      </p:pic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3E115515-B8CF-3653-C5FA-A2BAED5236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4249" y="4745905"/>
            <a:ext cx="5843501" cy="456375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086036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639ECC1-AF94-DF43-A7E3-135347CA9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7C364EBA-0AED-B346-BD9F-981D03D508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00C04B55-1BB5-BA49-B12E-290A3C2D0B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4249" y="2683204"/>
            <a:ext cx="5843502" cy="463177"/>
          </a:xfrm>
        </p:spPr>
        <p:txBody>
          <a:bodyPr/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A8EB6B5-CA18-8449-B6C3-C29BC26DCB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2007" y="5573766"/>
            <a:ext cx="3087984" cy="456374"/>
          </a:xfrm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3B0E83D-83BA-214F-BFBF-8878EEC74DEB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5519999" y="2576482"/>
            <a:ext cx="1152000" cy="72000"/>
          </a:xfrm>
          <a:prstGeom prst="rect">
            <a:avLst/>
          </a:prstGeom>
        </p:spPr>
      </p:pic>
      <p:sp>
        <p:nvSpPr>
          <p:cNvPr id="18" name="Tijdelijke aanduiding voor tekst 19">
            <a:extLst>
              <a:ext uri="{FF2B5EF4-FFF2-40B4-BE49-F238E27FC236}">
                <a16:creationId xmlns:a16="http://schemas.microsoft.com/office/drawing/2014/main" id="{80C2C660-3465-1845-911C-169249C54B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4249" y="3342408"/>
            <a:ext cx="5843501" cy="456375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979346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1D16561-4A93-624C-BFCA-F1022A4E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C7E-4923-F747-A2EF-79FA13705EB2}" type="datetimeFigureOut">
              <a:rPr lang="nl-NL" smtClean="0"/>
              <a:t>29-8-2025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680A3C9-96D2-B24A-9133-F23A64F0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3C63C8-E8F4-394C-A60B-9484BF6E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5760-AEF7-5F40-835A-440891713E63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CB89A2-5BE8-F34B-B729-47CFA0DC3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104255A-4045-D54A-8FBF-32FF3766EB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Afbeelding 11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4BA770A8-40AC-FE4F-85A4-5B1882F2D0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7724" y="989765"/>
            <a:ext cx="2196547" cy="988701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3A9B8581-9E10-E54A-A548-AC84ACAC3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2968230"/>
            <a:ext cx="10515600" cy="1325563"/>
          </a:xfrm>
        </p:spPr>
        <p:txBody>
          <a:bodyPr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3AE777-08CE-1C4C-8943-BFBBCE8AD723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 flipV="1">
            <a:off x="5519997" y="2896230"/>
            <a:ext cx="1152000" cy="72000"/>
          </a:xfrm>
          <a:prstGeom prst="rect">
            <a:avLst/>
          </a:prstGeom>
        </p:spPr>
      </p:pic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8CA3B696-B236-D449-99A7-18155A7191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2840" y="4583264"/>
            <a:ext cx="2506317" cy="365125"/>
          </a:xfrm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Montserrat Black" pitchFamily="2" charset="77"/>
              </a:defRPr>
            </a:lvl1pPr>
            <a:lvl5pPr marL="1828800" indent="0" algn="ctr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622003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tit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FA34AAC-455D-CE4F-876A-EF0B792F2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BDB4222-7590-D24D-8427-A4B4174E1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4806A108-AED6-5443-BAD1-D1E9388C1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4565" y="805070"/>
            <a:ext cx="4416287" cy="5178287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8" name="Titel 16">
            <a:extLst>
              <a:ext uri="{FF2B5EF4-FFF2-40B4-BE49-F238E27FC236}">
                <a16:creationId xmlns:a16="http://schemas.microsoft.com/office/drawing/2014/main" id="{28D40E83-58C6-3E4C-858A-0C57B7E75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2587650"/>
            <a:ext cx="5059019" cy="67848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D4736FA-D3E1-1E46-81AF-92747F6D2A09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775359" y="2518352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8DF01E0A-5267-DF49-9326-EE42177230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3281001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023071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tite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FA34AAC-455D-CE4F-876A-EF0B792F2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96000" y="0"/>
            <a:ext cx="12192000" cy="6858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306FC97-0016-4744-9AE2-3BD1D7F1B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4806A108-AED6-5443-BAD1-D1E9388C1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306" y="805070"/>
            <a:ext cx="4416287" cy="5178287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8" name="Titel 16">
            <a:extLst>
              <a:ext uri="{FF2B5EF4-FFF2-40B4-BE49-F238E27FC236}">
                <a16:creationId xmlns:a16="http://schemas.microsoft.com/office/drawing/2014/main" id="{28D40E83-58C6-3E4C-858A-0C57B7E75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308" y="2587650"/>
            <a:ext cx="5059019" cy="67848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D4736FA-D3E1-1E46-81AF-92747F6D2A09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6874565" y="2518352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8DF01E0A-5267-DF49-9326-EE42177230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7308" y="3281001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048172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recht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B613AE-3ADE-9348-A135-62A32CBC6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400" y="-1"/>
            <a:ext cx="12193200" cy="68586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9A39FBC-F313-DB40-89F9-FF7C4EB01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F99A9FEA-0476-1946-A2E3-59BAF32F8C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4565" y="805070"/>
            <a:ext cx="4416287" cy="5178287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36" name="Titel 16">
            <a:extLst>
              <a:ext uri="{FF2B5EF4-FFF2-40B4-BE49-F238E27FC236}">
                <a16:creationId xmlns:a16="http://schemas.microsoft.com/office/drawing/2014/main" id="{D5E3E37C-619E-F54C-84D3-EE5B81697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238E92E9-A9C1-634B-B181-5D4E219B46B0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38" name="Tijdelijke aanduiding voor tekst 25">
            <a:extLst>
              <a:ext uri="{FF2B5EF4-FFF2-40B4-BE49-F238E27FC236}">
                <a16:creationId xmlns:a16="http://schemas.microsoft.com/office/drawing/2014/main" id="{810C0E91-FE6D-6F46-AE0F-4C39EE763B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39" name="Tijdelijke aanduiding voor tekst 27">
            <a:extLst>
              <a:ext uri="{FF2B5EF4-FFF2-40B4-BE49-F238E27FC236}">
                <a16:creationId xmlns:a16="http://schemas.microsoft.com/office/drawing/2014/main" id="{6B324E21-227F-3146-B622-6EAE2221D3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40" name="Tijdelijke aanduiding voor tekst 11">
            <a:extLst>
              <a:ext uri="{FF2B5EF4-FFF2-40B4-BE49-F238E27FC236}">
                <a16:creationId xmlns:a16="http://schemas.microsoft.com/office/drawing/2014/main" id="{E6F93A00-CAE9-8C44-8DA8-F8E5FA057C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0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448866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nk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B613AE-3ADE-9348-A135-62A32CBC6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0" y="-1"/>
            <a:ext cx="12193200" cy="6858675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A1CB8A75-D85D-7D42-9B57-A833B3BB4F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17" name="Titel 16">
            <a:extLst>
              <a:ext uri="{FF2B5EF4-FFF2-40B4-BE49-F238E27FC236}">
                <a16:creationId xmlns:a16="http://schemas.microsoft.com/office/drawing/2014/main" id="{A74A7658-89DE-B648-B45C-26AF1A337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824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1605795-1D3B-7B40-A02F-40FDB808CF41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6945499" y="656601"/>
            <a:ext cx="1152000" cy="69298"/>
          </a:xfrm>
          <a:prstGeom prst="rect">
            <a:avLst/>
          </a:prstGeom>
        </p:spPr>
      </p:pic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A126874F-235B-FE49-90D5-3C6555F47E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24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DCE25A05-EB25-3746-B0C2-D466F6315F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9" name="Tijdelijke aanduiding voor tekst 11">
            <a:extLst>
              <a:ext uri="{FF2B5EF4-FFF2-40B4-BE49-F238E27FC236}">
                <a16:creationId xmlns:a16="http://schemas.microsoft.com/office/drawing/2014/main" id="{93DFAE10-65FF-3F40-B337-C14460B55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824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sp>
        <p:nvSpPr>
          <p:cNvPr id="10" name="Tijdelijke aanduiding voor tekst 11">
            <a:extLst>
              <a:ext uri="{FF2B5EF4-FFF2-40B4-BE49-F238E27FC236}">
                <a16:creationId xmlns:a16="http://schemas.microsoft.com/office/drawing/2014/main" id="{4C1DA229-B3B4-874E-9DC5-291ACC095C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230" y="805070"/>
            <a:ext cx="4416287" cy="5178287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765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recht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24B224-A29C-1C42-A40D-94874B414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4DA58C2A-EAC5-E442-99B5-DCCA702D9C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+mj-lt"/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9" name="Titel 16">
            <a:extLst>
              <a:ext uri="{FF2B5EF4-FFF2-40B4-BE49-F238E27FC236}">
                <a16:creationId xmlns:a16="http://schemas.microsoft.com/office/drawing/2014/main" id="{F139584C-EA82-CE4F-8D9D-7F785B7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7E9C278-BF78-7E40-A7FF-48F1BF42E71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786ED294-F41F-A04E-A719-2B6999C5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3" name="Tijdelijke aanduiding voor tekst 27">
            <a:extLst>
              <a:ext uri="{FF2B5EF4-FFF2-40B4-BE49-F238E27FC236}">
                <a16:creationId xmlns:a16="http://schemas.microsoft.com/office/drawing/2014/main" id="{384CD0D2-78D3-674E-9CAC-B6D74517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4" name="Tijdelijke aanduiding voor tekst 11">
            <a:extLst>
              <a:ext uri="{FF2B5EF4-FFF2-40B4-BE49-F238E27FC236}">
                <a16:creationId xmlns:a16="http://schemas.microsoft.com/office/drawing/2014/main" id="{46F23559-C409-5D4A-B4C2-4B0D14B11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0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223899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en ronde ho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24691" y="657227"/>
            <a:ext cx="10967236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C3A8D683-592E-4711-B370-343607862F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A8F0-379F-4BB9-A99A-F59B29624E40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3A01C68-0A23-4658-A075-6A4A1AAF72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D06CBEF-A952-4A4F-8764-9A2D2516AE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94DF-B67D-44E1-8BBF-DA1F51E298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4620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beelding rechts + tek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24B224-A29C-1C42-A40D-94874B414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4DA58C2A-EAC5-E442-99B5-DCCA702D9C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+mj-lt"/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9" name="Titel 16">
            <a:extLst>
              <a:ext uri="{FF2B5EF4-FFF2-40B4-BE49-F238E27FC236}">
                <a16:creationId xmlns:a16="http://schemas.microsoft.com/office/drawing/2014/main" id="{F139584C-EA82-CE4F-8D9D-7F785B7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7E9C278-BF78-7E40-A7FF-48F1BF42E71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786ED294-F41F-A04E-A719-2B6999C5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3" name="Tijdelijke aanduiding voor tekst 27">
            <a:extLst>
              <a:ext uri="{FF2B5EF4-FFF2-40B4-BE49-F238E27FC236}">
                <a16:creationId xmlns:a16="http://schemas.microsoft.com/office/drawing/2014/main" id="{384CD0D2-78D3-674E-9CAC-B6D74517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4"/>
            <a:ext cx="5178425" cy="270001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4" name="Tijdelijke aanduiding voor tekst 11">
            <a:extLst>
              <a:ext uri="{FF2B5EF4-FFF2-40B4-BE49-F238E27FC236}">
                <a16:creationId xmlns:a16="http://schemas.microsoft.com/office/drawing/2014/main" id="{46F23559-C409-5D4A-B4C2-4B0D14B11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0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2379743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link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76B22E8-6D13-C84D-A4BF-DAFF2E46DE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B8988D-8A3E-3740-9825-40D22D1CB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31680E1D-5003-4440-833F-0A1DF1D94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824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5C285A-B16B-BB43-9B2E-20D1A3D4D01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945499" y="656601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2198AA83-5E06-624D-B753-A4160DFCA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24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ijdelijke aanduiding voor tekst 27">
            <a:extLst>
              <a:ext uri="{FF2B5EF4-FFF2-40B4-BE49-F238E27FC236}">
                <a16:creationId xmlns:a16="http://schemas.microsoft.com/office/drawing/2014/main" id="{BB616482-3B1C-044D-9E7E-FEE5313949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B3F76E06-AF34-FE46-97B0-9E13742EC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824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8128046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beelding links + tek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76B22E8-6D13-C84D-A4BF-DAFF2E46DE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B8988D-8A3E-3740-9825-40D22D1CB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31680E1D-5003-4440-833F-0A1DF1D94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824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5C285A-B16B-BB43-9B2E-20D1A3D4D01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945499" y="656601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2198AA83-5E06-624D-B753-A4160DFCA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24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ijdelijke aanduiding voor tekst 27">
            <a:extLst>
              <a:ext uri="{FF2B5EF4-FFF2-40B4-BE49-F238E27FC236}">
                <a16:creationId xmlns:a16="http://schemas.microsoft.com/office/drawing/2014/main" id="{BB616482-3B1C-044D-9E7E-FEE5313949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3" y="2421924"/>
            <a:ext cx="5178425" cy="270001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B3F76E06-AF34-FE46-97B0-9E13742EC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824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6445099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76B22E8-6D13-C84D-A4BF-DAFF2E46DE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1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 recht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24B224-A29C-1C42-A40D-94874B414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el 16">
            <a:extLst>
              <a:ext uri="{FF2B5EF4-FFF2-40B4-BE49-F238E27FC236}">
                <a16:creationId xmlns:a16="http://schemas.microsoft.com/office/drawing/2014/main" id="{F139584C-EA82-CE4F-8D9D-7F785B7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7E9C278-BF78-7E40-A7FF-48F1BF42E71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786ED294-F41F-A04E-A719-2B6999C5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3" name="Tijdelijke aanduiding voor tekst 27">
            <a:extLst>
              <a:ext uri="{FF2B5EF4-FFF2-40B4-BE49-F238E27FC236}">
                <a16:creationId xmlns:a16="http://schemas.microsoft.com/office/drawing/2014/main" id="{384CD0D2-78D3-674E-9CAC-B6D74517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4" name="Tijdelijke aanduiding voor tekst 11">
            <a:extLst>
              <a:ext uri="{FF2B5EF4-FFF2-40B4-BE49-F238E27FC236}">
                <a16:creationId xmlns:a16="http://schemas.microsoft.com/office/drawing/2014/main" id="{46F23559-C409-5D4A-B4C2-4B0D14B11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0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sp>
        <p:nvSpPr>
          <p:cNvPr id="9" name="Tijdelijke aanduiding voor grafiek 2">
            <a:extLst>
              <a:ext uri="{FF2B5EF4-FFF2-40B4-BE49-F238E27FC236}">
                <a16:creationId xmlns:a16="http://schemas.microsoft.com/office/drawing/2014/main" id="{80CEE432-816F-0444-A0B3-7A3E1F67171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637366" y="656601"/>
            <a:ext cx="4624388" cy="53330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335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fiek rechts + tek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24B224-A29C-1C42-A40D-94874B414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el 16">
            <a:extLst>
              <a:ext uri="{FF2B5EF4-FFF2-40B4-BE49-F238E27FC236}">
                <a16:creationId xmlns:a16="http://schemas.microsoft.com/office/drawing/2014/main" id="{F139584C-EA82-CE4F-8D9D-7F785B7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7E9C278-BF78-7E40-A7FF-48F1BF42E71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786ED294-F41F-A04E-A719-2B6999C5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3" name="Tijdelijke aanduiding voor tekst 27">
            <a:extLst>
              <a:ext uri="{FF2B5EF4-FFF2-40B4-BE49-F238E27FC236}">
                <a16:creationId xmlns:a16="http://schemas.microsoft.com/office/drawing/2014/main" id="{384CD0D2-78D3-674E-9CAC-B6D74517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73" y="2421924"/>
            <a:ext cx="5178425" cy="270001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4" name="Tijdelijke aanduiding voor tekst 11">
            <a:extLst>
              <a:ext uri="{FF2B5EF4-FFF2-40B4-BE49-F238E27FC236}">
                <a16:creationId xmlns:a16="http://schemas.microsoft.com/office/drawing/2014/main" id="{46F23559-C409-5D4A-B4C2-4B0D14B11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0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sp>
        <p:nvSpPr>
          <p:cNvPr id="9" name="Tijdelijke aanduiding voor grafiek 2">
            <a:extLst>
              <a:ext uri="{FF2B5EF4-FFF2-40B4-BE49-F238E27FC236}">
                <a16:creationId xmlns:a16="http://schemas.microsoft.com/office/drawing/2014/main" id="{80CEE432-816F-0444-A0B3-7A3E1F67171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637366" y="656601"/>
            <a:ext cx="4624388" cy="53330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2648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 link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B8988D-8A3E-3740-9825-40D22D1CB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31680E1D-5003-4440-833F-0A1DF1D94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824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5C285A-B16B-BB43-9B2E-20D1A3D4D01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945499" y="656601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2198AA83-5E06-624D-B753-A4160DFCA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24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ijdelijke aanduiding voor tekst 27">
            <a:extLst>
              <a:ext uri="{FF2B5EF4-FFF2-40B4-BE49-F238E27FC236}">
                <a16:creationId xmlns:a16="http://schemas.microsoft.com/office/drawing/2014/main" id="{BB616482-3B1C-044D-9E7E-FEE5313949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3" y="2421924"/>
            <a:ext cx="5178425" cy="27000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B3F76E06-AF34-FE46-97B0-9E13742EC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824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2A4DD0B9-1D3E-DD40-A755-5C277B12F5C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300" y="656601"/>
            <a:ext cx="4624388" cy="53330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795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fiek links + tek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B8988D-8A3E-3740-9825-40D22D1CB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31680E1D-5003-4440-833F-0A1DF1D94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824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5C285A-B16B-BB43-9B2E-20D1A3D4D01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6945499" y="656601"/>
            <a:ext cx="1152000" cy="69298"/>
          </a:xfrm>
          <a:prstGeom prst="rect">
            <a:avLst/>
          </a:prstGeom>
        </p:spPr>
      </p:pic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2198AA83-5E06-624D-B753-A4160DFCAA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824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ijdelijke aanduiding voor tekst 27">
            <a:extLst>
              <a:ext uri="{FF2B5EF4-FFF2-40B4-BE49-F238E27FC236}">
                <a16:creationId xmlns:a16="http://schemas.microsoft.com/office/drawing/2014/main" id="{BB616482-3B1C-044D-9E7E-FEE5313949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8313" y="2421924"/>
            <a:ext cx="5178425" cy="270001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B3F76E06-AF34-FE46-97B0-9E13742EC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8242" y="5533932"/>
            <a:ext cx="3087984" cy="456374"/>
          </a:xfrm>
          <a:ln w="28575">
            <a:solidFill>
              <a:srgbClr val="D40E1B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00" b="1" i="0">
                <a:solidFill>
                  <a:srgbClr val="DB0000"/>
                </a:solidFill>
                <a:latin typeface="Montserrat Black" pitchFamily="2" charset="77"/>
              </a:defRPr>
            </a:lvl1pPr>
            <a:lvl5pPr marL="1828800" indent="0" algn="l">
              <a:buFontTx/>
              <a:buNone/>
              <a:defRPr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nl-NL"/>
              <a:t>CALL TO ACTION</a:t>
            </a:r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2A4DD0B9-1D3E-DD40-A755-5C277B12F5C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300" y="656601"/>
            <a:ext cx="4624388" cy="53330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670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3F24B224-A29C-1C42-A40D-94874B414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el 16">
            <a:extLst>
              <a:ext uri="{FF2B5EF4-FFF2-40B4-BE49-F238E27FC236}">
                <a16:creationId xmlns:a16="http://schemas.microsoft.com/office/drawing/2014/main" id="{F139584C-EA82-CE4F-8D9D-7F785B7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7E9C278-BF78-7E40-A7FF-48F1BF42E71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786ED294-F41F-A04E-A719-2B6999C5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3F826A48-7AD2-8F45-B4FA-19655118A86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5318" y="2429499"/>
            <a:ext cx="10901363" cy="34193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2108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8019EDD3-0599-4E4B-A9D5-28A51A7F8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3B67936-880A-7547-A1D5-152EE7087F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360" y="4078444"/>
            <a:ext cx="2395599" cy="464723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22D7288-B2F7-3B4D-BBF8-6C952A3479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8334" y="4078443"/>
            <a:ext cx="2395599" cy="464723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35AAE2A3-A702-1B41-AB2D-8275222A49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1308" y="4078443"/>
            <a:ext cx="2395599" cy="464723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8" name="Tijdelijke aanduiding voor tekst 13">
            <a:extLst>
              <a:ext uri="{FF2B5EF4-FFF2-40B4-BE49-F238E27FC236}">
                <a16:creationId xmlns:a16="http://schemas.microsoft.com/office/drawing/2014/main" id="{99771504-2D64-F240-ABCA-3377327CFE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4283" y="4078443"/>
            <a:ext cx="2395599" cy="464723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0" name="Tijdelijke aanduiding voor tekst 13">
            <a:extLst>
              <a:ext uri="{FF2B5EF4-FFF2-40B4-BE49-F238E27FC236}">
                <a16:creationId xmlns:a16="http://schemas.microsoft.com/office/drawing/2014/main" id="{77FF59E5-E921-1B48-A1E1-2868F4DE4D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359" y="4567942"/>
            <a:ext cx="2395599" cy="886262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1" name="Tijdelijke aanduiding voor tekst 13">
            <a:extLst>
              <a:ext uri="{FF2B5EF4-FFF2-40B4-BE49-F238E27FC236}">
                <a16:creationId xmlns:a16="http://schemas.microsoft.com/office/drawing/2014/main" id="{F3D169B0-DCCC-854D-BECE-E6329CC78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8334" y="4559704"/>
            <a:ext cx="2395599" cy="886262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2" name="Tijdelijke aanduiding voor tekst 13">
            <a:extLst>
              <a:ext uri="{FF2B5EF4-FFF2-40B4-BE49-F238E27FC236}">
                <a16:creationId xmlns:a16="http://schemas.microsoft.com/office/drawing/2014/main" id="{19274855-1628-BE47-8D74-A6179275F9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1308" y="4567942"/>
            <a:ext cx="2395599" cy="886262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3" name="Tijdelijke aanduiding voor tekst 13">
            <a:extLst>
              <a:ext uri="{FF2B5EF4-FFF2-40B4-BE49-F238E27FC236}">
                <a16:creationId xmlns:a16="http://schemas.microsoft.com/office/drawing/2014/main" id="{89B851E5-EFEB-FD48-BA33-1FED8EED65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4282" y="4567942"/>
            <a:ext cx="2395599" cy="886262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3674739E-B84E-3F4D-BAE8-1E3DADFD45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4700" y="2174788"/>
            <a:ext cx="2395538" cy="16245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00F4CAAC-09DD-CB45-BD90-D4CDCB961D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09422" y="2174788"/>
            <a:ext cx="2395538" cy="16245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B63404F3-156A-144E-B211-ECBC43D5A3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19671" y="2174788"/>
            <a:ext cx="2395538" cy="16245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8B63BCEF-8146-1448-AFAB-0D3818BDF0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54393" y="2174788"/>
            <a:ext cx="2395538" cy="16245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4" name="Titel 16">
            <a:extLst>
              <a:ext uri="{FF2B5EF4-FFF2-40B4-BE49-F238E27FC236}">
                <a16:creationId xmlns:a16="http://schemas.microsoft.com/office/drawing/2014/main" id="{19C151F3-72EE-6E4F-97AA-AF3D705CD5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725899"/>
            <a:ext cx="505901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8722D6BF-847A-6E4B-A950-69D641807A5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75359" y="656601"/>
            <a:ext cx="1152000" cy="69298"/>
          </a:xfrm>
          <a:prstGeom prst="rect">
            <a:avLst/>
          </a:prstGeom>
        </p:spPr>
      </p:pic>
      <p:sp>
        <p:nvSpPr>
          <p:cNvPr id="36" name="Tijdelijke aanduiding voor tekst 25">
            <a:extLst>
              <a:ext uri="{FF2B5EF4-FFF2-40B4-BE49-F238E27FC236}">
                <a16:creationId xmlns:a16="http://schemas.microsoft.com/office/drawing/2014/main" id="{64CF6357-77FC-AF4C-9124-716458EE8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1419250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23110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3613" y="1825627"/>
            <a:ext cx="4279025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EB15390-DE50-41B5-BDA6-5C66CA653D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8486-6145-4AED-B5A8-645E0D673716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A234726-0C0B-4B5E-AEB6-505A64BEF3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6CBFB83-4740-4874-AEDA-8B113FAC6D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2346-4D05-4678-A537-96475F24A1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336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C465A0B7-4A32-2A44-9CDF-C60B6CC02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08C2631-048C-AA43-98EC-4CBD291EF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29FC98F2-6A77-A04D-932B-FBF0FB2D0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114797"/>
            <a:ext cx="10515600" cy="675850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A50E3E0-1E43-CA43-B9FE-16F1E9D9DF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831113"/>
            <a:ext cx="6662738" cy="63023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2B8E4AC4-53DC-EE4E-AFC8-DE6F51265B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45561"/>
            <a:ext cx="4843505" cy="29686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8E93B6CE-B333-8444-82FE-FCBF91856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4528922"/>
            <a:ext cx="4843505" cy="1204612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95118939-D086-C84C-9557-36F651E20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0295" y="4139471"/>
            <a:ext cx="4843505" cy="29686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F18C227E-5AA5-BA46-A9BC-52EF650CA1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0294" y="4522832"/>
            <a:ext cx="4843505" cy="1204612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8972D02-A6F7-724D-8C00-76C441617783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944769" y="1052466"/>
            <a:ext cx="1152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13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afiek rechts + tek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6">
            <a:extLst>
              <a:ext uri="{FF2B5EF4-FFF2-40B4-BE49-F238E27FC236}">
                <a16:creationId xmlns:a16="http://schemas.microsoft.com/office/drawing/2014/main" id="{DC306CE2-3089-C148-B1DA-28297FA47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378547"/>
            <a:ext cx="5059019" cy="4351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3" name="Tijdelijke aanduiding voor tekst 25">
            <a:extLst>
              <a:ext uri="{FF2B5EF4-FFF2-40B4-BE49-F238E27FC236}">
                <a16:creationId xmlns:a16="http://schemas.microsoft.com/office/drawing/2014/main" id="{DD455D1A-4A8E-F548-9565-C34B8E33A9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813742"/>
            <a:ext cx="4322762" cy="2980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4" name="Tijdelijke aanduiding voor tekst 27">
            <a:extLst>
              <a:ext uri="{FF2B5EF4-FFF2-40B4-BE49-F238E27FC236}">
                <a16:creationId xmlns:a16="http://schemas.microsoft.com/office/drawing/2014/main" id="{DCFDA06F-3567-EA4B-91D6-2AFFA84545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02" y="1111779"/>
            <a:ext cx="10895796" cy="5367673"/>
          </a:xfrm>
        </p:spPr>
        <p:txBody>
          <a:bodyPr numCol="2" spcCol="10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What</a:t>
            </a:r>
            <a:r>
              <a:rPr lang="nl-NL"/>
              <a:t> is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?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is </a:t>
            </a:r>
            <a:r>
              <a:rPr lang="nl-NL" err="1"/>
              <a:t>simply</a:t>
            </a:r>
            <a:r>
              <a:rPr lang="nl-NL"/>
              <a:t> dummy </a:t>
            </a:r>
            <a:r>
              <a:rPr lang="nl-NL" err="1"/>
              <a:t>text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printing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typesetting </a:t>
            </a:r>
            <a:r>
              <a:rPr lang="nl-NL" err="1"/>
              <a:t>industry</a:t>
            </a:r>
            <a:r>
              <a:rPr lang="nl-NL"/>
              <a:t>.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has been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industry's</a:t>
            </a:r>
            <a:r>
              <a:rPr lang="nl-NL"/>
              <a:t> standard dummy </a:t>
            </a:r>
            <a:r>
              <a:rPr lang="nl-NL" err="1"/>
              <a:t>text</a:t>
            </a:r>
            <a:r>
              <a:rPr lang="nl-NL"/>
              <a:t> ever </a:t>
            </a:r>
            <a:r>
              <a:rPr lang="nl-NL" err="1"/>
              <a:t>since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1500s, </a:t>
            </a:r>
            <a:r>
              <a:rPr lang="nl-NL" err="1"/>
              <a:t>when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</a:t>
            </a:r>
            <a:r>
              <a:rPr lang="nl-NL" err="1"/>
              <a:t>unknown</a:t>
            </a:r>
            <a:r>
              <a:rPr lang="nl-NL"/>
              <a:t> printer </a:t>
            </a:r>
            <a:r>
              <a:rPr lang="nl-NL" err="1"/>
              <a:t>took</a:t>
            </a:r>
            <a:r>
              <a:rPr lang="nl-NL"/>
              <a:t> a </a:t>
            </a:r>
            <a:r>
              <a:rPr lang="nl-NL" err="1"/>
              <a:t>galley</a:t>
            </a:r>
            <a:r>
              <a:rPr lang="nl-NL"/>
              <a:t> of type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scrambled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make a type specimen </a:t>
            </a:r>
            <a:r>
              <a:rPr lang="nl-NL" err="1"/>
              <a:t>book</a:t>
            </a:r>
            <a:r>
              <a:rPr lang="nl-NL"/>
              <a:t>. It has </a:t>
            </a:r>
            <a:r>
              <a:rPr lang="nl-NL" err="1"/>
              <a:t>survived</a:t>
            </a:r>
            <a:r>
              <a:rPr lang="nl-NL"/>
              <a:t> </a:t>
            </a:r>
            <a:r>
              <a:rPr lang="nl-NL" err="1"/>
              <a:t>not</a:t>
            </a:r>
            <a:r>
              <a:rPr lang="nl-NL"/>
              <a:t> </a:t>
            </a:r>
            <a:r>
              <a:rPr lang="nl-NL" err="1"/>
              <a:t>only</a:t>
            </a:r>
            <a:r>
              <a:rPr lang="nl-NL"/>
              <a:t> five </a:t>
            </a:r>
            <a:r>
              <a:rPr lang="nl-NL" err="1"/>
              <a:t>centuries</a:t>
            </a:r>
            <a:r>
              <a:rPr lang="nl-NL"/>
              <a:t>, but </a:t>
            </a:r>
            <a:r>
              <a:rPr lang="nl-NL" err="1"/>
              <a:t>also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leap</a:t>
            </a:r>
            <a:r>
              <a:rPr lang="nl-NL"/>
              <a:t> </a:t>
            </a:r>
            <a:r>
              <a:rPr lang="nl-NL" err="1"/>
              <a:t>into</a:t>
            </a:r>
            <a:r>
              <a:rPr lang="nl-NL"/>
              <a:t> </a:t>
            </a:r>
            <a:r>
              <a:rPr lang="nl-NL" err="1"/>
              <a:t>electronic</a:t>
            </a:r>
            <a:r>
              <a:rPr lang="nl-NL"/>
              <a:t> typesetting, </a:t>
            </a:r>
            <a:r>
              <a:rPr lang="nl-NL" err="1"/>
              <a:t>remaining</a:t>
            </a:r>
            <a:r>
              <a:rPr lang="nl-NL"/>
              <a:t> </a:t>
            </a:r>
            <a:r>
              <a:rPr lang="nl-NL" err="1"/>
              <a:t>essentially</a:t>
            </a:r>
            <a:r>
              <a:rPr lang="nl-NL"/>
              <a:t> </a:t>
            </a:r>
            <a:r>
              <a:rPr lang="nl-NL" err="1"/>
              <a:t>unchanged</a:t>
            </a:r>
            <a:r>
              <a:rPr lang="nl-NL"/>
              <a:t>. It was </a:t>
            </a:r>
            <a:r>
              <a:rPr lang="nl-NL" err="1"/>
              <a:t>popularised</a:t>
            </a:r>
            <a:r>
              <a:rPr lang="nl-NL"/>
              <a:t> in </a:t>
            </a:r>
            <a:r>
              <a:rPr lang="nl-NL" err="1"/>
              <a:t>the</a:t>
            </a:r>
            <a:r>
              <a:rPr lang="nl-NL"/>
              <a:t> 1960s </a:t>
            </a:r>
            <a:r>
              <a:rPr lang="nl-NL" err="1"/>
              <a:t>with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release of </a:t>
            </a:r>
            <a:r>
              <a:rPr lang="nl-NL" err="1"/>
              <a:t>Letraset</a:t>
            </a:r>
            <a:r>
              <a:rPr lang="nl-NL"/>
              <a:t> sheets </a:t>
            </a:r>
            <a:r>
              <a:rPr lang="nl-NL" err="1"/>
              <a:t>containing</a:t>
            </a:r>
            <a:r>
              <a:rPr lang="nl-NL"/>
              <a:t>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passages, </a:t>
            </a:r>
            <a:r>
              <a:rPr lang="nl-NL" err="1"/>
              <a:t>and</a:t>
            </a:r>
            <a:r>
              <a:rPr lang="nl-NL"/>
              <a:t> more </a:t>
            </a:r>
            <a:r>
              <a:rPr lang="nl-NL" err="1"/>
              <a:t>recently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desktop </a:t>
            </a:r>
            <a:r>
              <a:rPr lang="nl-NL" err="1"/>
              <a:t>publishing</a:t>
            </a:r>
            <a:r>
              <a:rPr lang="nl-NL"/>
              <a:t> software like Aldus </a:t>
            </a:r>
            <a:r>
              <a:rPr lang="nl-NL" err="1"/>
              <a:t>PageMaker</a:t>
            </a:r>
            <a:r>
              <a:rPr lang="nl-NL"/>
              <a:t> </a:t>
            </a:r>
            <a:r>
              <a:rPr lang="nl-NL" err="1"/>
              <a:t>including</a:t>
            </a:r>
            <a:r>
              <a:rPr lang="nl-NL"/>
              <a:t> </a:t>
            </a:r>
            <a:r>
              <a:rPr lang="nl-NL" err="1"/>
              <a:t>versions</a:t>
            </a:r>
            <a:r>
              <a:rPr lang="nl-NL"/>
              <a:t> of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. </a:t>
            </a:r>
            <a:r>
              <a:rPr lang="nl-NL" err="1"/>
              <a:t>Why</a:t>
            </a:r>
            <a:r>
              <a:rPr lang="nl-NL"/>
              <a:t> do we </a:t>
            </a:r>
            <a:r>
              <a:rPr lang="nl-NL" err="1"/>
              <a:t>use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? It is a long </a:t>
            </a:r>
            <a:r>
              <a:rPr lang="nl-NL" err="1"/>
              <a:t>established</a:t>
            </a:r>
            <a:r>
              <a:rPr lang="nl-NL"/>
              <a:t> </a:t>
            </a:r>
            <a:r>
              <a:rPr lang="nl-NL" err="1"/>
              <a:t>fact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a reader </a:t>
            </a:r>
            <a:r>
              <a:rPr lang="nl-NL" err="1"/>
              <a:t>will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</a:t>
            </a:r>
            <a:r>
              <a:rPr lang="nl-NL" err="1"/>
              <a:t>distracted</a:t>
            </a:r>
            <a:r>
              <a:rPr lang="nl-NL"/>
              <a:t> </a:t>
            </a:r>
            <a:r>
              <a:rPr lang="nl-NL" err="1"/>
              <a:t>by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readable</a:t>
            </a:r>
            <a:r>
              <a:rPr lang="nl-NL"/>
              <a:t> content of a page </a:t>
            </a:r>
            <a:r>
              <a:rPr lang="nl-NL" err="1"/>
              <a:t>when</a:t>
            </a:r>
            <a:r>
              <a:rPr lang="nl-NL"/>
              <a:t> </a:t>
            </a:r>
            <a:r>
              <a:rPr lang="nl-NL" err="1"/>
              <a:t>looking</a:t>
            </a:r>
            <a:r>
              <a:rPr lang="nl-NL"/>
              <a:t> at </a:t>
            </a:r>
            <a:r>
              <a:rPr lang="nl-NL" err="1"/>
              <a:t>its</a:t>
            </a:r>
            <a:r>
              <a:rPr lang="nl-NL"/>
              <a:t> </a:t>
            </a:r>
            <a:r>
              <a:rPr lang="nl-NL" err="1"/>
              <a:t>layout</a:t>
            </a:r>
            <a:r>
              <a:rPr lang="nl-NL"/>
              <a:t>. </a:t>
            </a:r>
          </a:p>
          <a:p>
            <a:pPr lvl="0"/>
            <a:endParaRPr lang="nl-NL"/>
          </a:p>
          <a:p>
            <a:pPr lvl="0"/>
            <a:endParaRPr lang="nl-NL"/>
          </a:p>
          <a:p>
            <a:pPr lvl="0"/>
            <a:endParaRPr lang="nl-NL"/>
          </a:p>
          <a:p>
            <a:pPr lvl="0"/>
            <a:endParaRPr lang="nl-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The point of </a:t>
            </a:r>
            <a:r>
              <a:rPr lang="nl-NL" err="1"/>
              <a:t>using</a:t>
            </a:r>
            <a:r>
              <a:rPr lang="nl-NL"/>
              <a:t>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is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 has a more-or-</a:t>
            </a:r>
            <a:r>
              <a:rPr lang="nl-NL" err="1"/>
              <a:t>less</a:t>
            </a:r>
            <a:r>
              <a:rPr lang="nl-NL"/>
              <a:t> </a:t>
            </a:r>
            <a:r>
              <a:rPr lang="nl-NL" err="1"/>
              <a:t>normal</a:t>
            </a:r>
            <a:r>
              <a:rPr lang="nl-NL"/>
              <a:t> </a:t>
            </a:r>
            <a:r>
              <a:rPr lang="nl-NL" err="1"/>
              <a:t>distribution</a:t>
            </a:r>
            <a:r>
              <a:rPr lang="nl-NL"/>
              <a:t> of letters, as </a:t>
            </a:r>
            <a:r>
              <a:rPr lang="nl-NL" err="1"/>
              <a:t>opposed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using</a:t>
            </a:r>
            <a:r>
              <a:rPr lang="nl-NL"/>
              <a:t> 'Content </a:t>
            </a:r>
            <a:r>
              <a:rPr lang="nl-NL" err="1"/>
              <a:t>here</a:t>
            </a:r>
            <a:r>
              <a:rPr lang="nl-NL"/>
              <a:t>, content </a:t>
            </a:r>
            <a:r>
              <a:rPr lang="nl-NL" err="1"/>
              <a:t>here</a:t>
            </a:r>
            <a:r>
              <a:rPr lang="nl-NL"/>
              <a:t>', making </a:t>
            </a:r>
            <a:r>
              <a:rPr lang="nl-NL" err="1"/>
              <a:t>it</a:t>
            </a:r>
            <a:r>
              <a:rPr lang="nl-NL"/>
              <a:t> look like </a:t>
            </a:r>
            <a:r>
              <a:rPr lang="nl-NL" err="1"/>
              <a:t>readable</a:t>
            </a:r>
            <a:r>
              <a:rPr lang="nl-NL"/>
              <a:t> English. </a:t>
            </a:r>
            <a:r>
              <a:rPr lang="nl-NL" err="1"/>
              <a:t>Many</a:t>
            </a:r>
            <a:r>
              <a:rPr lang="nl-NL"/>
              <a:t> desktop </a:t>
            </a:r>
            <a:r>
              <a:rPr lang="nl-NL" err="1"/>
              <a:t>publishing</a:t>
            </a:r>
            <a:r>
              <a:rPr lang="nl-NL"/>
              <a:t> packages </a:t>
            </a:r>
            <a:r>
              <a:rPr lang="nl-NL" err="1"/>
              <a:t>and</a:t>
            </a:r>
            <a:r>
              <a:rPr lang="nl-NL"/>
              <a:t> web page editors </a:t>
            </a:r>
            <a:r>
              <a:rPr lang="nl-NL" err="1"/>
              <a:t>now</a:t>
            </a:r>
            <a:r>
              <a:rPr lang="nl-NL"/>
              <a:t> </a:t>
            </a:r>
            <a:r>
              <a:rPr lang="nl-NL" err="1"/>
              <a:t>use</a:t>
            </a:r>
            <a:r>
              <a:rPr lang="nl-NL"/>
              <a:t> 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 as </a:t>
            </a:r>
            <a:r>
              <a:rPr lang="nl-NL" err="1"/>
              <a:t>their</a:t>
            </a:r>
            <a:r>
              <a:rPr lang="nl-NL"/>
              <a:t> default model </a:t>
            </a:r>
            <a:r>
              <a:rPr lang="nl-NL" err="1"/>
              <a:t>text</a:t>
            </a:r>
            <a:r>
              <a:rPr lang="nl-NL"/>
              <a:t>, </a:t>
            </a:r>
            <a:r>
              <a:rPr lang="nl-NL" err="1"/>
              <a:t>and</a:t>
            </a:r>
            <a:r>
              <a:rPr lang="nl-NL"/>
              <a:t> a search </a:t>
            </a:r>
            <a:r>
              <a:rPr lang="nl-NL" err="1"/>
              <a:t>for</a:t>
            </a:r>
            <a:r>
              <a:rPr lang="nl-NL"/>
              <a:t> '</a:t>
            </a:r>
            <a:r>
              <a:rPr lang="nl-NL" err="1"/>
              <a:t>lorem</a:t>
            </a:r>
            <a:r>
              <a:rPr lang="nl-NL"/>
              <a:t> </a:t>
            </a:r>
            <a:r>
              <a:rPr lang="nl-NL" err="1"/>
              <a:t>ipsum</a:t>
            </a:r>
            <a:r>
              <a:rPr lang="nl-NL"/>
              <a:t>' </a:t>
            </a:r>
            <a:r>
              <a:rPr lang="nl-NL" err="1"/>
              <a:t>will</a:t>
            </a:r>
            <a:r>
              <a:rPr lang="nl-NL"/>
              <a:t> </a:t>
            </a:r>
            <a:r>
              <a:rPr lang="nl-NL" err="1"/>
              <a:t>uncover</a:t>
            </a:r>
            <a:r>
              <a:rPr lang="nl-NL"/>
              <a:t> </a:t>
            </a:r>
            <a:r>
              <a:rPr lang="nl-NL" err="1"/>
              <a:t>many</a:t>
            </a:r>
            <a:r>
              <a:rPr lang="nl-NL"/>
              <a:t> web sites </a:t>
            </a:r>
            <a:r>
              <a:rPr lang="nl-NL" err="1"/>
              <a:t>still</a:t>
            </a:r>
            <a:r>
              <a:rPr lang="nl-NL"/>
              <a:t> in </a:t>
            </a:r>
            <a:r>
              <a:rPr lang="nl-NL" err="1"/>
              <a:t>their</a:t>
            </a:r>
            <a:r>
              <a:rPr lang="nl-NL"/>
              <a:t> </a:t>
            </a:r>
            <a:r>
              <a:rPr lang="nl-NL" err="1"/>
              <a:t>infancy</a:t>
            </a:r>
            <a:r>
              <a:rPr lang="nl-NL"/>
              <a:t>. </a:t>
            </a:r>
            <a:r>
              <a:rPr lang="nl-NL" err="1"/>
              <a:t>Various</a:t>
            </a:r>
            <a:r>
              <a:rPr lang="nl-NL"/>
              <a:t> </a:t>
            </a:r>
            <a:r>
              <a:rPr lang="nl-NL" err="1"/>
              <a:t>versions</a:t>
            </a:r>
            <a:r>
              <a:rPr lang="nl-NL"/>
              <a:t> have </a:t>
            </a:r>
            <a:r>
              <a:rPr lang="nl-NL" err="1"/>
              <a:t>evolved</a:t>
            </a:r>
            <a:r>
              <a:rPr lang="nl-NL"/>
              <a:t> over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years</a:t>
            </a:r>
            <a:r>
              <a:rPr lang="nl-NL"/>
              <a:t>, </a:t>
            </a:r>
            <a:r>
              <a:rPr lang="nl-NL" err="1"/>
              <a:t>sometimes</a:t>
            </a:r>
            <a:r>
              <a:rPr lang="nl-NL"/>
              <a:t> </a:t>
            </a:r>
            <a:r>
              <a:rPr lang="nl-NL" err="1"/>
              <a:t>by</a:t>
            </a:r>
            <a:r>
              <a:rPr lang="nl-NL"/>
              <a:t> accident, </a:t>
            </a:r>
            <a:r>
              <a:rPr lang="nl-NL" err="1"/>
              <a:t>sometimes</a:t>
            </a:r>
            <a:r>
              <a:rPr lang="nl-NL"/>
              <a:t> on </a:t>
            </a:r>
            <a:r>
              <a:rPr lang="nl-NL" err="1"/>
              <a:t>purpose</a:t>
            </a:r>
            <a:r>
              <a:rPr lang="nl-NL"/>
              <a:t> (</a:t>
            </a:r>
            <a:r>
              <a:rPr lang="nl-NL" err="1"/>
              <a:t>injected</a:t>
            </a:r>
            <a:r>
              <a:rPr lang="nl-NL"/>
              <a:t> </a:t>
            </a:r>
            <a:r>
              <a:rPr lang="nl-NL" err="1"/>
              <a:t>humour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like). </a:t>
            </a:r>
            <a:r>
              <a:rPr lang="nl-NL" err="1"/>
              <a:t>Why</a:t>
            </a:r>
            <a:r>
              <a:rPr lang="nl-NL"/>
              <a:t> do we </a:t>
            </a:r>
            <a:r>
              <a:rPr lang="nl-NL" err="1"/>
              <a:t>use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? It is a long </a:t>
            </a:r>
            <a:r>
              <a:rPr lang="nl-NL" err="1"/>
              <a:t>established</a:t>
            </a:r>
            <a:r>
              <a:rPr lang="nl-NL"/>
              <a:t> </a:t>
            </a:r>
            <a:r>
              <a:rPr lang="nl-NL" err="1"/>
              <a:t>fact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a reader </a:t>
            </a:r>
            <a:r>
              <a:rPr lang="nl-NL" err="1"/>
              <a:t>will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</a:t>
            </a:r>
            <a:r>
              <a:rPr lang="nl-NL" err="1"/>
              <a:t>distracted</a:t>
            </a:r>
            <a:r>
              <a:rPr lang="nl-NL"/>
              <a:t> </a:t>
            </a:r>
            <a:r>
              <a:rPr lang="nl-NL" err="1"/>
              <a:t>by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readable</a:t>
            </a:r>
            <a:r>
              <a:rPr lang="nl-NL"/>
              <a:t> content of a page </a:t>
            </a:r>
            <a:r>
              <a:rPr lang="nl-NL" err="1"/>
              <a:t>when</a:t>
            </a:r>
            <a:r>
              <a:rPr lang="nl-NL"/>
              <a:t> </a:t>
            </a:r>
            <a:r>
              <a:rPr lang="nl-NL" err="1"/>
              <a:t>looking</a:t>
            </a:r>
            <a:r>
              <a:rPr lang="nl-NL"/>
              <a:t> at </a:t>
            </a:r>
            <a:r>
              <a:rPr lang="nl-NL" err="1"/>
              <a:t>its</a:t>
            </a:r>
            <a:r>
              <a:rPr lang="nl-NL"/>
              <a:t> </a:t>
            </a:r>
            <a:r>
              <a:rPr lang="nl-NL" err="1"/>
              <a:t>layout</a:t>
            </a:r>
            <a:r>
              <a:rPr lang="nl-NL"/>
              <a:t>. </a:t>
            </a:r>
            <a:r>
              <a:rPr lang="nl-NL" err="1"/>
              <a:t>Why</a:t>
            </a:r>
            <a:r>
              <a:rPr lang="nl-NL"/>
              <a:t> do we </a:t>
            </a:r>
            <a:r>
              <a:rPr lang="nl-NL" err="1"/>
              <a:t>use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? It is a long </a:t>
            </a:r>
            <a:r>
              <a:rPr lang="nl-NL" err="1"/>
              <a:t>established</a:t>
            </a:r>
            <a:r>
              <a:rPr lang="nl-NL"/>
              <a:t> </a:t>
            </a:r>
            <a:r>
              <a:rPr lang="nl-NL" err="1"/>
              <a:t>fact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a reader </a:t>
            </a:r>
            <a:r>
              <a:rPr lang="nl-NL" err="1"/>
              <a:t>will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</a:t>
            </a:r>
            <a:r>
              <a:rPr lang="nl-NL" err="1"/>
              <a:t>distracted</a:t>
            </a:r>
            <a:r>
              <a:rPr lang="nl-NL"/>
              <a:t> </a:t>
            </a:r>
            <a:r>
              <a:rPr lang="nl-NL" err="1"/>
              <a:t>by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readable</a:t>
            </a:r>
            <a:r>
              <a:rPr lang="nl-NL"/>
              <a:t> content of a page </a:t>
            </a:r>
            <a:r>
              <a:rPr lang="nl-NL" err="1"/>
              <a:t>when</a:t>
            </a:r>
            <a:r>
              <a:rPr lang="nl-NL"/>
              <a:t> </a:t>
            </a:r>
            <a:r>
              <a:rPr lang="nl-NL" err="1"/>
              <a:t>looking</a:t>
            </a:r>
            <a:r>
              <a:rPr lang="nl-NL"/>
              <a:t> at </a:t>
            </a:r>
            <a:r>
              <a:rPr lang="nl-NL" err="1"/>
              <a:t>its</a:t>
            </a:r>
            <a:r>
              <a:rPr lang="nl-NL"/>
              <a:t> </a:t>
            </a:r>
            <a:r>
              <a:rPr lang="nl-NL" err="1"/>
              <a:t>layout</a:t>
            </a:r>
            <a:r>
              <a:rPr lang="nl-NL"/>
              <a:t>. </a:t>
            </a: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734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fbeelding rechts + teks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4DA58C2A-EAC5-E442-99B5-DCCA702D9C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+mj-lt"/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tel 16">
            <a:extLst>
              <a:ext uri="{FF2B5EF4-FFF2-40B4-BE49-F238E27FC236}">
                <a16:creationId xmlns:a16="http://schemas.microsoft.com/office/drawing/2014/main" id="{29CF2272-713D-C54A-978A-B8549BD11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378547"/>
            <a:ext cx="5059019" cy="4351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0" name="Tijdelijke aanduiding voor tekst 25">
            <a:extLst>
              <a:ext uri="{FF2B5EF4-FFF2-40B4-BE49-F238E27FC236}">
                <a16:creationId xmlns:a16="http://schemas.microsoft.com/office/drawing/2014/main" id="{F5C9162F-A791-7E4A-8BE7-3BA31336CB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813742"/>
            <a:ext cx="4322762" cy="2980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1" name="Tijdelijke aanduiding voor tekst 27">
            <a:extLst>
              <a:ext uri="{FF2B5EF4-FFF2-40B4-BE49-F238E27FC236}">
                <a16:creationId xmlns:a16="http://schemas.microsoft.com/office/drawing/2014/main" id="{019CC5CA-B55E-FB42-9097-9D947239C1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02" y="1111779"/>
            <a:ext cx="5059019" cy="536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801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beelding recht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6">
            <a:extLst>
              <a:ext uri="{FF2B5EF4-FFF2-40B4-BE49-F238E27FC236}">
                <a16:creationId xmlns:a16="http://schemas.microsoft.com/office/drawing/2014/main" id="{F139584C-EA82-CE4F-8D9D-7F785B7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102" y="378547"/>
            <a:ext cx="5059019" cy="4351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786ED294-F41F-A04E-A719-2B6999C52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8102" y="813742"/>
            <a:ext cx="4322762" cy="2980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3" name="Tijdelijke aanduiding voor tekst 27">
            <a:extLst>
              <a:ext uri="{FF2B5EF4-FFF2-40B4-BE49-F238E27FC236}">
                <a16:creationId xmlns:a16="http://schemas.microsoft.com/office/drawing/2014/main" id="{384CD0D2-78D3-674E-9CAC-B6D74517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02" y="1111779"/>
            <a:ext cx="10895796" cy="536767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6691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ussentite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FA34AAC-455D-CE4F-876A-EF0B792F2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96000" y="0"/>
            <a:ext cx="12192000" cy="6858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306FC97-0016-4744-9AE2-3BD1D7F1B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  <p:sp>
        <p:nvSpPr>
          <p:cNvPr id="16" name="Tijdelijke aanduiding voor tekst 11">
            <a:extLst>
              <a:ext uri="{FF2B5EF4-FFF2-40B4-BE49-F238E27FC236}">
                <a16:creationId xmlns:a16="http://schemas.microsoft.com/office/drawing/2014/main" id="{4806A108-AED6-5443-BAD1-D1E9388C1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004" y="2159178"/>
            <a:ext cx="5059019" cy="3679491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8" name="Titel 16">
            <a:extLst>
              <a:ext uri="{FF2B5EF4-FFF2-40B4-BE49-F238E27FC236}">
                <a16:creationId xmlns:a16="http://schemas.microsoft.com/office/drawing/2014/main" id="{28D40E83-58C6-3E4C-858A-0C57B7E75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004" y="652446"/>
            <a:ext cx="5059019" cy="67848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4" name="Tijdelijke aanduiding voor tekst 25">
            <a:extLst>
              <a:ext uri="{FF2B5EF4-FFF2-40B4-BE49-F238E27FC236}">
                <a16:creationId xmlns:a16="http://schemas.microsoft.com/office/drawing/2014/main" id="{8DF01E0A-5267-DF49-9326-EE42177230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004" y="1345797"/>
            <a:ext cx="4322762" cy="5969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1" name="Tijdelijke aanduiding voor afbeelding 17">
            <a:extLst>
              <a:ext uri="{FF2B5EF4-FFF2-40B4-BE49-F238E27FC236}">
                <a16:creationId xmlns:a16="http://schemas.microsoft.com/office/drawing/2014/main" id="{F8869708-A65F-EECB-5F1B-D550C54EE2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+mj-lt"/>
              <a:buNone/>
              <a:defRPr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11B0F3F-5CC9-9142-8D18-823AE483DBEA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728061" y="589661"/>
            <a:ext cx="1152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9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od vlak boven + tekst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08C2631-048C-AA43-98EC-4CBD291EF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3817259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29FC98F2-6A77-A04D-932B-FBF0FB2D0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89229"/>
            <a:ext cx="10515600" cy="675850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A50E3E0-1E43-CA43-B9FE-16F1E9D9DF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072172"/>
            <a:ext cx="6662738" cy="63023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2B8E4AC4-53DC-EE4E-AFC8-DE6F51265B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338771"/>
            <a:ext cx="4843505" cy="29686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8E93B6CE-B333-8444-82FE-FCBF91856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784952"/>
            <a:ext cx="4843505" cy="291489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95118939-D086-C84C-9557-36F651E20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0295" y="2332681"/>
            <a:ext cx="4843505" cy="29686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F18C227E-5AA5-BA46-A9BC-52EF650CA1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0294" y="2778862"/>
            <a:ext cx="4843505" cy="291489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8972D02-A6F7-724D-8C00-76C44161778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944769" y="326898"/>
            <a:ext cx="1152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54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od vlak onder + tekst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08C2631-048C-AA43-98EC-4CBD291EF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949370"/>
            <a:ext cx="12192000" cy="3817259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29FC98F2-6A77-A04D-932B-FBF0FB2D0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13331"/>
            <a:ext cx="10515600" cy="675850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A50E3E0-1E43-CA43-B9FE-16F1E9D9DF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096274"/>
            <a:ext cx="6662738" cy="63023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2B8E4AC4-53DC-EE4E-AFC8-DE6F51265B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14720"/>
            <a:ext cx="4843505" cy="29686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8E93B6CE-B333-8444-82FE-FCBF91856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360901"/>
            <a:ext cx="4843505" cy="239862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95118939-D086-C84C-9557-36F651E20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0295" y="1908630"/>
            <a:ext cx="4843505" cy="29686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5" name="Tijdelijke aanduiding voor tekst 11">
            <a:extLst>
              <a:ext uri="{FF2B5EF4-FFF2-40B4-BE49-F238E27FC236}">
                <a16:creationId xmlns:a16="http://schemas.microsoft.com/office/drawing/2014/main" id="{F18C227E-5AA5-BA46-A9BC-52EF650CA1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0294" y="2354811"/>
            <a:ext cx="4843505" cy="240471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8972D02-A6F7-724D-8C00-76C44161778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944769" y="261584"/>
            <a:ext cx="1152000" cy="7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031EE-A0F3-62ED-5C4D-F05252CEB763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944769" y="344033"/>
            <a:ext cx="1152000" cy="6929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4B66FF5-0143-7A52-23B3-0EB7458B47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86590" r="89220"/>
          <a:stretch/>
        </p:blipFill>
        <p:spPr>
          <a:xfrm>
            <a:off x="0" y="5936239"/>
            <a:ext cx="1314427" cy="91977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84A0127-7783-65D9-DCBA-FC611C4E1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8896" t="88225"/>
          <a:stretch/>
        </p:blipFill>
        <p:spPr>
          <a:xfrm>
            <a:off x="9619012" y="6050478"/>
            <a:ext cx="2572987" cy="8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383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vlak 2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DDA61F0-2A9D-9CBE-0E9C-8D707809D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5"/>
            <a:ext cx="16318726" cy="68586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A260CF5-CB78-D3EF-EC09-C73EE5759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590" r="89220"/>
          <a:stretch/>
        </p:blipFill>
        <p:spPr>
          <a:xfrm>
            <a:off x="0" y="5938226"/>
            <a:ext cx="1314427" cy="919774"/>
          </a:xfrm>
          <a:prstGeom prst="rect">
            <a:avLst/>
          </a:prstGeom>
        </p:spPr>
      </p:pic>
      <p:sp>
        <p:nvSpPr>
          <p:cNvPr id="16" name="Titel 16">
            <a:extLst>
              <a:ext uri="{FF2B5EF4-FFF2-40B4-BE49-F238E27FC236}">
                <a16:creationId xmlns:a16="http://schemas.microsoft.com/office/drawing/2014/main" id="{261CFE88-737C-B24C-57A8-00020EC87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540" y="646386"/>
            <a:ext cx="3322097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16EBA82-8766-36A3-D508-CC69DC25576B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8650797" y="577088"/>
            <a:ext cx="1152000" cy="69298"/>
          </a:xfrm>
          <a:prstGeom prst="rect">
            <a:avLst/>
          </a:prstGeom>
        </p:spPr>
      </p:pic>
      <p:sp>
        <p:nvSpPr>
          <p:cNvPr id="18" name="Tijdelijke aanduiding voor tekst 25">
            <a:extLst>
              <a:ext uri="{FF2B5EF4-FFF2-40B4-BE49-F238E27FC236}">
                <a16:creationId xmlns:a16="http://schemas.microsoft.com/office/drawing/2014/main" id="{555875EA-D791-CBCA-2D9E-ACCFAE6A8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23540" y="1339737"/>
            <a:ext cx="3322097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9" name="Tijdelijke aanduiding voor tekst 27">
            <a:extLst>
              <a:ext uri="{FF2B5EF4-FFF2-40B4-BE49-F238E27FC236}">
                <a16:creationId xmlns:a16="http://schemas.microsoft.com/office/drawing/2014/main" id="{84E58DE6-AFFA-77DE-0EBF-978616AB7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23612" y="2342410"/>
            <a:ext cx="3322026" cy="35958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2D3F8743-2079-9D1C-52D0-5E1A517F4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916" t="90108"/>
          <a:stretch/>
        </p:blipFill>
        <p:spPr>
          <a:xfrm>
            <a:off x="8158038" y="6175763"/>
            <a:ext cx="4033962" cy="678483"/>
          </a:xfrm>
          <a:prstGeom prst="rect">
            <a:avLst/>
          </a:prstGeom>
        </p:spPr>
      </p:pic>
      <p:sp>
        <p:nvSpPr>
          <p:cNvPr id="22" name="Tijdelijke aanduiding voor tekst 11">
            <a:extLst>
              <a:ext uri="{FF2B5EF4-FFF2-40B4-BE49-F238E27FC236}">
                <a16:creationId xmlns:a16="http://schemas.microsoft.com/office/drawing/2014/main" id="{E4037AD3-D669-5A79-CAEE-8F033B9E15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13" y="718374"/>
            <a:ext cx="6697209" cy="5278665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063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vlak 2/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DDA61F0-2A9D-9CBE-0E9C-8D707809D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2637" y="0"/>
            <a:ext cx="16318726" cy="6858675"/>
          </a:xfrm>
          <a:prstGeom prst="rect">
            <a:avLst/>
          </a:prstGeom>
        </p:spPr>
      </p:pic>
      <p:sp>
        <p:nvSpPr>
          <p:cNvPr id="16" name="Titel 16">
            <a:extLst>
              <a:ext uri="{FF2B5EF4-FFF2-40B4-BE49-F238E27FC236}">
                <a16:creationId xmlns:a16="http://schemas.microsoft.com/office/drawing/2014/main" id="{261CFE88-737C-B24C-57A8-00020EC87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317" y="646386"/>
            <a:ext cx="3322097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16EBA82-8766-36A3-D508-CC69DC25576B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480574" y="577088"/>
            <a:ext cx="1152000" cy="69298"/>
          </a:xfrm>
          <a:prstGeom prst="rect">
            <a:avLst/>
          </a:prstGeom>
        </p:spPr>
      </p:pic>
      <p:sp>
        <p:nvSpPr>
          <p:cNvPr id="18" name="Tijdelijke aanduiding voor tekst 25">
            <a:extLst>
              <a:ext uri="{FF2B5EF4-FFF2-40B4-BE49-F238E27FC236}">
                <a16:creationId xmlns:a16="http://schemas.microsoft.com/office/drawing/2014/main" id="{555875EA-D791-CBCA-2D9E-ACCFAE6A8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317" y="1339737"/>
            <a:ext cx="3322097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9" name="Tijdelijke aanduiding voor tekst 27">
            <a:extLst>
              <a:ext uri="{FF2B5EF4-FFF2-40B4-BE49-F238E27FC236}">
                <a16:creationId xmlns:a16="http://schemas.microsoft.com/office/drawing/2014/main" id="{84E58DE6-AFFA-77DE-0EBF-978616AB7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89" y="2342410"/>
            <a:ext cx="3322026" cy="35958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89E87F9-26E2-5513-5280-1C3169AF4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8896" t="88225"/>
          <a:stretch/>
        </p:blipFill>
        <p:spPr>
          <a:xfrm>
            <a:off x="9619012" y="6050478"/>
            <a:ext cx="2572987" cy="807522"/>
          </a:xfrm>
          <a:prstGeom prst="rect">
            <a:avLst/>
          </a:prstGeom>
        </p:spPr>
      </p:pic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831F5414-4980-3FCF-025A-6A680D1AF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013" y="659560"/>
            <a:ext cx="6697209" cy="5278665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F276952-ECBD-9FE4-2A07-2B86275C5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7304" r="66924"/>
          <a:stretch/>
        </p:blipFill>
        <p:spPr>
          <a:xfrm>
            <a:off x="-1954" y="5987338"/>
            <a:ext cx="4032637" cy="8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458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vlak 1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DDA61F0-2A9D-9CBE-0E9C-8D707809D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39631" cy="68586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A260CF5-CB78-D3EF-EC09-C73EE5759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590" r="89220"/>
          <a:stretch/>
        </p:blipFill>
        <p:spPr>
          <a:xfrm>
            <a:off x="0" y="5936239"/>
            <a:ext cx="1314427" cy="919774"/>
          </a:xfrm>
          <a:prstGeom prst="rect">
            <a:avLst/>
          </a:prstGeom>
        </p:spPr>
      </p:pic>
      <p:sp>
        <p:nvSpPr>
          <p:cNvPr id="16" name="Titel 16">
            <a:extLst>
              <a:ext uri="{FF2B5EF4-FFF2-40B4-BE49-F238E27FC236}">
                <a16:creationId xmlns:a16="http://schemas.microsoft.com/office/drawing/2014/main" id="{261CFE88-737C-B24C-57A8-00020EC87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8276" y="646386"/>
            <a:ext cx="6336510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16EBA82-8766-36A3-D508-CC69DC25576B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5325533" y="577088"/>
            <a:ext cx="1152000" cy="69298"/>
          </a:xfrm>
          <a:prstGeom prst="rect">
            <a:avLst/>
          </a:prstGeom>
        </p:spPr>
      </p:pic>
      <p:sp>
        <p:nvSpPr>
          <p:cNvPr id="18" name="Tijdelijke aanduiding voor tekst 25">
            <a:extLst>
              <a:ext uri="{FF2B5EF4-FFF2-40B4-BE49-F238E27FC236}">
                <a16:creationId xmlns:a16="http://schemas.microsoft.com/office/drawing/2014/main" id="{555875EA-D791-CBCA-2D9E-ACCFAE6A8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8275" y="1339737"/>
            <a:ext cx="5297447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9" name="Tijdelijke aanduiding voor tekst 27">
            <a:extLst>
              <a:ext uri="{FF2B5EF4-FFF2-40B4-BE49-F238E27FC236}">
                <a16:creationId xmlns:a16="http://schemas.microsoft.com/office/drawing/2014/main" id="{84E58DE6-AFFA-77DE-0EBF-978616AB7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8347" y="2342410"/>
            <a:ext cx="6336437" cy="35958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2D3F8743-2079-9D1C-52D0-5E1A517F4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526" t="90108" r="1"/>
          <a:stretch/>
        </p:blipFill>
        <p:spPr>
          <a:xfrm>
            <a:off x="4819815" y="6179517"/>
            <a:ext cx="7373510" cy="678483"/>
          </a:xfrm>
          <a:prstGeom prst="rect">
            <a:avLst/>
          </a:prstGeom>
        </p:spPr>
      </p:pic>
      <p:sp>
        <p:nvSpPr>
          <p:cNvPr id="22" name="Tijdelijke aanduiding voor tekst 11">
            <a:extLst>
              <a:ext uri="{FF2B5EF4-FFF2-40B4-BE49-F238E27FC236}">
                <a16:creationId xmlns:a16="http://schemas.microsoft.com/office/drawing/2014/main" id="{E4037AD3-D669-5A79-CAEE-8F033B9E15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14" y="718374"/>
            <a:ext cx="3421806" cy="5278665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E214B3E-4CB1-F603-7145-B98C31694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48" t="90108" r="11896"/>
          <a:stretch/>
        </p:blipFill>
        <p:spPr>
          <a:xfrm>
            <a:off x="4819815" y="6177530"/>
            <a:ext cx="3920836" cy="6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bject met gro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C77156C-8440-44C8-9EE5-CE0A97B6720B}"/>
              </a:ext>
            </a:extLst>
          </p:cNvPr>
          <p:cNvSpPr/>
          <p:nvPr/>
        </p:nvSpPr>
        <p:spPr>
          <a:xfrm>
            <a:off x="7629525" y="676277"/>
            <a:ext cx="3962400" cy="5267325"/>
          </a:xfrm>
          <a:prstGeom prst="roundRect">
            <a:avLst>
              <a:gd name="adj" fmla="val 115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2" y="1825627"/>
            <a:ext cx="6534149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38202" y="676277"/>
            <a:ext cx="653414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/>
          </p:nvPr>
        </p:nvSpPr>
        <p:spPr>
          <a:xfrm>
            <a:off x="7934325" y="950913"/>
            <a:ext cx="3419473" cy="67945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4">
            <a:extLst>
              <a:ext uri="{FF2B5EF4-FFF2-40B4-BE49-F238E27FC236}">
                <a16:creationId xmlns:a16="http://schemas.microsoft.com/office/drawing/2014/main" id="{C7346FE9-6DB4-4E34-8093-D143B644F4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1C09-F2DF-4278-B0E5-607A687C658A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9" name="Tijdelijke aanduiding voor voettekst 5">
            <a:extLst>
              <a:ext uri="{FF2B5EF4-FFF2-40B4-BE49-F238E27FC236}">
                <a16:creationId xmlns:a16="http://schemas.microsoft.com/office/drawing/2014/main" id="{00F87F39-CB7D-475C-AB65-CF4414814B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72C19EAE-8D44-4BBF-89F6-CFBFBAD5E1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9B58-DE61-48FC-9F60-24DDF1D5E6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6F1F52-0B00-4D40-99D1-29036E535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34325" y="1825625"/>
            <a:ext cx="3419475" cy="3843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4512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vlak 1/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DDA61F0-2A9D-9CBE-0E9C-8D707809D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2184" y="0"/>
            <a:ext cx="9639631" cy="68586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A260CF5-CB78-D3EF-EC09-C73EE5759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590" r="89220"/>
          <a:stretch/>
        </p:blipFill>
        <p:spPr>
          <a:xfrm>
            <a:off x="0" y="5936239"/>
            <a:ext cx="1314427" cy="919774"/>
          </a:xfrm>
          <a:prstGeom prst="rect">
            <a:avLst/>
          </a:prstGeom>
        </p:spPr>
      </p:pic>
      <p:sp>
        <p:nvSpPr>
          <p:cNvPr id="16" name="Titel 16">
            <a:extLst>
              <a:ext uri="{FF2B5EF4-FFF2-40B4-BE49-F238E27FC236}">
                <a16:creationId xmlns:a16="http://schemas.microsoft.com/office/drawing/2014/main" id="{261CFE88-737C-B24C-57A8-00020EC87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17" y="646386"/>
            <a:ext cx="6336510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16EBA82-8766-36A3-D508-CC69DC25576B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784474" y="577088"/>
            <a:ext cx="1152000" cy="69298"/>
          </a:xfrm>
          <a:prstGeom prst="rect">
            <a:avLst/>
          </a:prstGeom>
        </p:spPr>
      </p:pic>
      <p:sp>
        <p:nvSpPr>
          <p:cNvPr id="18" name="Tijdelijke aanduiding voor tekst 25">
            <a:extLst>
              <a:ext uri="{FF2B5EF4-FFF2-40B4-BE49-F238E27FC236}">
                <a16:creationId xmlns:a16="http://schemas.microsoft.com/office/drawing/2014/main" id="{555875EA-D791-CBCA-2D9E-ACCFAE6A8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16" y="1339737"/>
            <a:ext cx="5297447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9" name="Tijdelijke aanduiding voor tekst 27">
            <a:extLst>
              <a:ext uri="{FF2B5EF4-FFF2-40B4-BE49-F238E27FC236}">
                <a16:creationId xmlns:a16="http://schemas.microsoft.com/office/drawing/2014/main" id="{84E58DE6-AFFA-77DE-0EBF-978616AB7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88" y="2342410"/>
            <a:ext cx="6336437" cy="35958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sp>
        <p:nvSpPr>
          <p:cNvPr id="22" name="Tijdelijke aanduiding voor tekst 11">
            <a:extLst>
              <a:ext uri="{FF2B5EF4-FFF2-40B4-BE49-F238E27FC236}">
                <a16:creationId xmlns:a16="http://schemas.microsoft.com/office/drawing/2014/main" id="{E4037AD3-D669-5A79-CAEE-8F033B9E15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2978" y="779212"/>
            <a:ext cx="3421806" cy="5278665"/>
          </a:xfrm>
        </p:spPr>
        <p:txBody>
          <a:bodyPr anchor="ctr"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5C13C98-59EA-4DE9-D1F7-057EB1174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8896" t="88225"/>
          <a:stretch/>
        </p:blipFill>
        <p:spPr>
          <a:xfrm>
            <a:off x="9619012" y="6050478"/>
            <a:ext cx="2572987" cy="8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285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vlak klei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6A260CF5-CB78-D3EF-EC09-C73EE5759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6590" r="89220"/>
          <a:stretch/>
        </p:blipFill>
        <p:spPr>
          <a:xfrm>
            <a:off x="0" y="5936239"/>
            <a:ext cx="1314427" cy="919774"/>
          </a:xfrm>
          <a:prstGeom prst="rect">
            <a:avLst/>
          </a:prstGeom>
        </p:spPr>
      </p:pic>
      <p:sp>
        <p:nvSpPr>
          <p:cNvPr id="16" name="Titel 16">
            <a:extLst>
              <a:ext uri="{FF2B5EF4-FFF2-40B4-BE49-F238E27FC236}">
                <a16:creationId xmlns:a16="http://schemas.microsoft.com/office/drawing/2014/main" id="{261CFE88-737C-B24C-57A8-00020EC87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16" y="646386"/>
            <a:ext cx="7635053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16EBA82-8766-36A3-D508-CC69DC25576B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784474" y="577088"/>
            <a:ext cx="1152000" cy="69298"/>
          </a:xfrm>
          <a:prstGeom prst="rect">
            <a:avLst/>
          </a:prstGeom>
        </p:spPr>
      </p:pic>
      <p:sp>
        <p:nvSpPr>
          <p:cNvPr id="18" name="Tijdelijke aanduiding voor tekst 25">
            <a:extLst>
              <a:ext uri="{FF2B5EF4-FFF2-40B4-BE49-F238E27FC236}">
                <a16:creationId xmlns:a16="http://schemas.microsoft.com/office/drawing/2014/main" id="{555875EA-D791-CBCA-2D9E-ACCFAE6A8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16" y="1339737"/>
            <a:ext cx="6824961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9" name="Tijdelijke aanduiding voor tekst 27">
            <a:extLst>
              <a:ext uri="{FF2B5EF4-FFF2-40B4-BE49-F238E27FC236}">
                <a16:creationId xmlns:a16="http://schemas.microsoft.com/office/drawing/2014/main" id="{84E58DE6-AFFA-77DE-0EBF-978616AB7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88" y="2342410"/>
            <a:ext cx="7634981" cy="35958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1FDA11F-3C39-2AEB-E6ED-574C7AB2BA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09652" y="-2662"/>
            <a:ext cx="5764696" cy="68586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96FE7CF-9EAA-28A1-6BF4-912AE78D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8896" t="88225"/>
          <a:stretch/>
        </p:blipFill>
        <p:spPr>
          <a:xfrm>
            <a:off x="9619012" y="6050478"/>
            <a:ext cx="2572987" cy="8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52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vlak klei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DDA61F0-2A9D-9CBE-0E9C-8D707809D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64696" cy="68586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A260CF5-CB78-D3EF-EC09-C73EE5759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590" r="89220"/>
          <a:stretch/>
        </p:blipFill>
        <p:spPr>
          <a:xfrm>
            <a:off x="0" y="5936239"/>
            <a:ext cx="1314427" cy="919774"/>
          </a:xfrm>
          <a:prstGeom prst="rect">
            <a:avLst/>
          </a:prstGeom>
        </p:spPr>
      </p:pic>
      <p:sp>
        <p:nvSpPr>
          <p:cNvPr id="16" name="Titel 16">
            <a:extLst>
              <a:ext uri="{FF2B5EF4-FFF2-40B4-BE49-F238E27FC236}">
                <a16:creationId xmlns:a16="http://schemas.microsoft.com/office/drawing/2014/main" id="{261CFE88-737C-B24C-57A8-00020EC87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7183" y="646386"/>
            <a:ext cx="7635129" cy="67848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Montserrat Black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nl-NL"/>
              <a:t>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16EBA82-8766-36A3-D508-CC69DC25576B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3544441" y="577088"/>
            <a:ext cx="1152000" cy="69298"/>
          </a:xfrm>
          <a:prstGeom prst="rect">
            <a:avLst/>
          </a:prstGeom>
        </p:spPr>
      </p:pic>
      <p:sp>
        <p:nvSpPr>
          <p:cNvPr id="18" name="Tijdelijke aanduiding voor tekst 25">
            <a:extLst>
              <a:ext uri="{FF2B5EF4-FFF2-40B4-BE49-F238E27FC236}">
                <a16:creationId xmlns:a16="http://schemas.microsoft.com/office/drawing/2014/main" id="{555875EA-D791-CBCA-2D9E-ACCFAE6A8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7183" y="1339737"/>
            <a:ext cx="6768438" cy="5969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5pPr marL="1828800" indent="0">
              <a:buNone/>
              <a:defRPr/>
            </a:lvl5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9" name="Tijdelijke aanduiding voor tekst 27">
            <a:extLst>
              <a:ext uri="{FF2B5EF4-FFF2-40B4-BE49-F238E27FC236}">
                <a16:creationId xmlns:a16="http://schemas.microsoft.com/office/drawing/2014/main" id="{84E58DE6-AFFA-77DE-0EBF-978616AB7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7255" y="2342410"/>
            <a:ext cx="7635057" cy="35958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Montserrat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Tekstvak</a:t>
            </a:r>
            <a:endParaRPr lang="nl-NL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2D3F8743-2079-9D1C-52D0-5E1A517F4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526" t="90108" r="1"/>
          <a:stretch/>
        </p:blipFill>
        <p:spPr>
          <a:xfrm>
            <a:off x="4819815" y="6179517"/>
            <a:ext cx="7373510" cy="67848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E214B3E-4CB1-F603-7145-B98C31694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48" t="90108" r="11896"/>
          <a:stretch/>
        </p:blipFill>
        <p:spPr>
          <a:xfrm>
            <a:off x="2859397" y="6177530"/>
            <a:ext cx="3920836" cy="6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795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365127"/>
            <a:ext cx="10100187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400802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1238251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0769CB-607E-4720-9DD1-AA892A7992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40F-C4C9-4B53-8FC8-A5E47666D651}" type="datetimeFigureOut">
              <a:rPr lang="nl-NL" smtClean="0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FA9B49-2137-46E9-AE89-B7F292674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ABABE-B0B2-4C2E-8376-4E3E0B1DEA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0C4C-B803-4694-9A57-348DF1706F9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384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E69224FF-C3CF-4CCE-8723-29740CEA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5526088"/>
            <a:ext cx="24987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498" y="1666876"/>
            <a:ext cx="4891783" cy="1561161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7497" y="3320111"/>
            <a:ext cx="441443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5"/>
          </p:nvPr>
        </p:nvSpPr>
        <p:spPr>
          <a:xfrm>
            <a:off x="769943" y="657225"/>
            <a:ext cx="4899337" cy="4587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393F1C0-6D68-4E12-8877-707C29949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2D52-5218-417B-AA65-FA3D84096F88}" type="datetimeFigureOut">
              <a:rPr lang="nl-NL" smtClean="0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608EA04E-F882-484A-BF7D-DAECA4C893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2A88415-C326-47B7-9476-A354096377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1922-7D48-4E90-A52B-91A5188025C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010D3D-F383-4DAF-A469-131812AB7C7F}"/>
              </a:ext>
            </a:extLst>
          </p:cNvPr>
          <p:cNvSpPr/>
          <p:nvPr/>
        </p:nvSpPr>
        <p:spPr>
          <a:xfrm>
            <a:off x="11591925" y="6356352"/>
            <a:ext cx="450259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225CD4D-0022-7005-7F09-A3A5BE862531}"/>
              </a:ext>
            </a:extLst>
          </p:cNvPr>
          <p:cNvSpPr/>
          <p:nvPr userDrawn="1"/>
        </p:nvSpPr>
        <p:spPr>
          <a:xfrm>
            <a:off x="11591925" y="6356352"/>
            <a:ext cx="450259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609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el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 smtClean="0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E950906F-A590-43D0-A970-D0E9D2E1F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65764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A800FE-F365-41E2-AFCA-3EB314BE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ADC5-8151-47BA-8D84-859CF6989D31}" type="datetimeFigureOut">
              <a:rPr lang="nl-NL" smtClean="0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50B0E5-19FC-49B0-969C-31E1CDC5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9C9C0-53C1-4E60-84C8-351129E8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4EAF-4E52-47BD-842D-8A3CB885343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0913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e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4105471"/>
            <a:ext cx="10515600" cy="108883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52212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831851" y="657226"/>
            <a:ext cx="10515600" cy="3149664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CF1203-AD36-4CED-AEF9-1D01BC5013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7837-9DE8-4C2F-B8FF-56B450768CB9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698B360-B592-461C-948C-11B4D97E60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0B04E99-4169-4C91-A459-2506808EDF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C36E-AFD5-4B25-82B8-A74C91052F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l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76B4AA-EB9B-41C0-AB3B-FED9D7E2C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998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4722753E-97CF-4250-BE57-EC4A81540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7DEE47BE-2A4C-4C1B-B1BE-24CF64DF7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Klikken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4319F-AB30-403E-8156-3B9BF094C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9BDAFB-9F48-4B09-9DCB-038995744DC3}" type="datetimeFigureOut">
              <a:rPr lang="nl-NL"/>
              <a:pPr>
                <a:defRPr/>
              </a:pPr>
              <a:t>29-8-2025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33B44B-C269-41FC-B51E-2B26D94D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7CC41B-C4F5-445C-B7A4-8F22A5367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953F3D-FED3-48B5-99C0-A4A4F33BB4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>
            <a:extLst>
              <a:ext uri="{FF2B5EF4-FFF2-40B4-BE49-F238E27FC236}">
                <a16:creationId xmlns:a16="http://schemas.microsoft.com/office/drawing/2014/main" id="{A4EB6448-FD42-4BF5-A255-FEC55FAF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6" y="6356352"/>
            <a:ext cx="438151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0" r:id="rId3"/>
    <p:sldLayoutId id="2147483692" r:id="rId4"/>
    <p:sldLayoutId id="2147483714" r:id="rId5"/>
    <p:sldLayoutId id="2147483693" r:id="rId6"/>
    <p:sldLayoutId id="2147483694" r:id="rId7"/>
    <p:sldLayoutId id="2147483699" r:id="rId8"/>
    <p:sldLayoutId id="2147483702" r:id="rId9"/>
    <p:sldLayoutId id="2147483712" r:id="rId10"/>
    <p:sldLayoutId id="2147483703" r:id="rId11"/>
    <p:sldLayoutId id="2147483701" r:id="rId12"/>
    <p:sldLayoutId id="2147483704" r:id="rId13"/>
    <p:sldLayoutId id="2147483713" r:id="rId14"/>
    <p:sldLayoutId id="2147483705" r:id="rId15"/>
    <p:sldLayoutId id="2147483700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696" r:id="rId22"/>
    <p:sldLayoutId id="2147483697" r:id="rId23"/>
    <p:sldLayoutId id="2147483814" r:id="rId24"/>
    <p:sldLayoutId id="2147483815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Verdan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B80E971-06A2-8448-A0B7-A7677B79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970C41-A7CB-374E-8A61-3D35C5259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C1D9AB-BB19-1441-B5AC-75495DC64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4E71DF-9990-3348-8597-11E72DCC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D29E46-850C-E642-BCC8-3B2287C13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92805760-AEF7-5F40-835A-440891713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05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B80E971-06A2-8448-A0B7-A7677B79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970C41-A7CB-374E-8A61-3D35C5259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C1D9AB-BB19-1441-B5AC-75495DC64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6FD70C7E-4923-F747-A2EF-79FA13705EB2}" type="datetimeFigureOut">
              <a:rPr lang="nl-NL" smtClean="0"/>
              <a:pPr/>
              <a:t>29-8-2025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4E71DF-9990-3348-8597-11E72DCC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D29E46-850C-E642-BCC8-3B2287C13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92805760-AEF7-5F40-835A-440891713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20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  <p:sldLayoutId id="2147483772" r:id="rId32"/>
    <p:sldLayoutId id="2147483773" r:id="rId33"/>
    <p:sldLayoutId id="2147483774" r:id="rId34"/>
    <p:sldLayoutId id="2147483775" r:id="rId35"/>
    <p:sldLayoutId id="2147483776" r:id="rId36"/>
    <p:sldLayoutId id="2147483777" r:id="rId37"/>
    <p:sldLayoutId id="2147483816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113.nl/jeugddomein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91E7B-05E5-F2B5-8560-7215A3656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943" y="1959102"/>
            <a:ext cx="4891783" cy="1561161"/>
          </a:xfrm>
        </p:spPr>
        <p:txBody>
          <a:bodyPr>
            <a:normAutofit/>
          </a:bodyPr>
          <a:lstStyle/>
          <a:p>
            <a:r>
              <a:rPr lang="nl-NL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Lessen uit de psychosociale autopsie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3103CD9-A175-8255-3E1D-3FA383250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b="1" dirty="0">
                <a:ea typeface="Calibri" panose="020F0502020204030204" pitchFamily="34" charset="0"/>
                <a:cs typeface="Calibri" panose="020F0502020204030204" pitchFamily="34" charset="0"/>
              </a:rPr>
              <a:t>Webinar WSPW 12 </a:t>
            </a:r>
            <a:r>
              <a:rPr lang="en-GB" b="1" dirty="0" err="1">
                <a:ea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en-GB" b="1" dirty="0">
                <a:ea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5C1B958-3CDA-CD32-93FC-5E784A337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063" y="245659"/>
            <a:ext cx="4034394" cy="563316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8C0AC75A-EFAD-305A-A602-AFA40635F1BA}"/>
              </a:ext>
            </a:extLst>
          </p:cNvPr>
          <p:cNvSpPr txBox="1"/>
          <p:nvPr/>
        </p:nvSpPr>
        <p:spPr>
          <a:xfrm>
            <a:off x="6760760" y="6076245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  www.113.nl/samen-leren-minder-suicide</a:t>
            </a:r>
          </a:p>
        </p:txBody>
      </p:sp>
    </p:spTree>
    <p:extLst>
      <p:ext uri="{BB962C8B-B14F-4D97-AF65-F5344CB8AC3E}">
        <p14:creationId xmlns:p14="http://schemas.microsoft.com/office/powerpoint/2010/main" val="3405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C376-33F5-0EA5-43A5-FC8E91A4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74A3FC8-52CE-E56C-8C5C-7A530947F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58531"/>
              </p:ext>
            </p:extLst>
          </p:nvPr>
        </p:nvGraphicFramePr>
        <p:xfrm>
          <a:off x="1310185" y="2008712"/>
          <a:ext cx="9840036" cy="3352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40036">
                  <a:extLst>
                    <a:ext uri="{9D8B030D-6E8A-4147-A177-3AD203B41FA5}">
                      <a16:colId xmlns:a16="http://schemas.microsoft.com/office/drawing/2014/main" val="906560925"/>
                    </a:ext>
                  </a:extLst>
                </a:gridCol>
              </a:tblGrid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 Scarlet Hemkes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528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nl-NL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 Meer aandacht voor ongezonde netwerken: wees alert op de negatieve impact van klinische </a:t>
                      </a:r>
                      <a:r>
                        <a:rPr lang="nl-NL" sz="28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settings</a:t>
                      </a:r>
                      <a:r>
                        <a:rPr lang="nl-NL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op jonge vrouwen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36225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nl-NL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Onderzoek de invloed van meerdere diagnoses op de kwaliteit van de hulpverlening en mentale gezondheid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49820"/>
                  </a:ext>
                </a:extLst>
              </a:tr>
              <a:tr h="55835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nl-NL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Zet meer ervaringsdeskundigen in bij zorg om de kans op moedeloosheid en euthanasieverzoeken te verkleinen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48038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EA256F5E-84C3-F1D8-EC14-688D2F462CF7}"/>
              </a:ext>
            </a:extLst>
          </p:cNvPr>
          <p:cNvSpPr txBox="1"/>
          <p:nvPr/>
        </p:nvSpPr>
        <p:spPr>
          <a:xfrm>
            <a:off x="1117127" y="576198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NL" sz="4000" dirty="0">
                <a:latin typeface="Another shabby" panose="02000503000000020003" pitchFamily="2" charset="0"/>
              </a:rPr>
              <a:t>Sociale media</a:t>
            </a:r>
            <a:r>
              <a:rPr lang="nl-NL" sz="4000" noProof="0" dirty="0">
                <a:latin typeface="Another shabby" panose="02000503000000020003" pitchFamily="2" charset="0"/>
              </a:rPr>
              <a:t>: </a:t>
            </a:r>
          </a:p>
          <a:p>
            <a:pPr marL="0" indent="0" algn="ctr">
              <a:buNone/>
            </a:pPr>
            <a:r>
              <a:rPr lang="nl-NL" sz="4000" noProof="0" dirty="0">
                <a:latin typeface="Another shabby" panose="02000503000000020003" pitchFamily="2" charset="0"/>
              </a:rPr>
              <a:t>kernboodschappen </a:t>
            </a:r>
            <a:endParaRPr lang="nl-NL" sz="4000" noProof="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4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76402-5049-B6AC-C563-3194834AF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CFF5AFB7-53C6-515E-9CD5-C3508EBBEF90}"/>
              </a:ext>
            </a:extLst>
          </p:cNvPr>
          <p:cNvSpPr txBox="1"/>
          <p:nvPr/>
        </p:nvSpPr>
        <p:spPr>
          <a:xfrm>
            <a:off x="1315019" y="621253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Sociale media:</a:t>
            </a: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verdieping</a:t>
            </a:r>
            <a:endParaRPr lang="nl-NL" sz="4000" dirty="0">
              <a:solidFill>
                <a:srgbClr val="000000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5A7A41-5FB6-86C2-293B-1526C08D4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47" y="2307992"/>
            <a:ext cx="6115039" cy="365145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D46FB7C-F5A0-F3E7-43A9-7BFCBF8F38D1}"/>
              </a:ext>
            </a:extLst>
          </p:cNvPr>
          <p:cNvSpPr txBox="1"/>
          <p:nvPr/>
        </p:nvSpPr>
        <p:spPr>
          <a:xfrm>
            <a:off x="8407020" y="3061503"/>
            <a:ext cx="2912784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solidFill>
                  <a:srgbClr val="040001"/>
                </a:solidFill>
                <a:latin typeface="Calibri" panose="020F0502020204030204"/>
                <a:ea typeface="+mn-ea"/>
                <a:cs typeface="Calibri"/>
              </a:rPr>
              <a:t>Ga zelf eens kijken op </a:t>
            </a:r>
            <a:r>
              <a:rPr lang="nl-NL" dirty="0" err="1">
                <a:solidFill>
                  <a:srgbClr val="040001"/>
                </a:solidFill>
                <a:latin typeface="Calibri" panose="020F0502020204030204"/>
                <a:ea typeface="+mn-ea"/>
                <a:cs typeface="Calibri"/>
              </a:rPr>
              <a:t>TikTok</a:t>
            </a:r>
            <a:r>
              <a:rPr lang="nl-NL" dirty="0">
                <a:solidFill>
                  <a:srgbClr val="040001"/>
                </a:solidFill>
                <a:latin typeface="Calibri" panose="020F0502020204030204"/>
                <a:ea typeface="+mn-ea"/>
                <a:cs typeface="Calibri"/>
              </a:rPr>
              <a:t>: #painhub #sewerslide #sadtiktok #attempt #gesloteninstelling #psychiatrie #euthanasie </a:t>
            </a:r>
          </a:p>
        </p:txBody>
      </p:sp>
    </p:spTree>
    <p:extLst>
      <p:ext uri="{BB962C8B-B14F-4D97-AF65-F5344CB8AC3E}">
        <p14:creationId xmlns:p14="http://schemas.microsoft.com/office/powerpoint/2010/main" val="314237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BE187-B135-45EA-B930-83F63CFBE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2E76ACF-1142-95EC-14BE-8F11006A9F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nl-NL" sz="7200" dirty="0">
                <a:latin typeface="Another shabby" panose="02000503000000020003" pitchFamily="2" charset="0"/>
              </a:rPr>
              <a:t>Specialistische zorg</a:t>
            </a:r>
            <a:endParaRPr lang="nl-NL" sz="6000" noProof="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7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B2B9A-FE5E-D997-DCD4-3EA7E5C29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5A8E796-DBC4-858D-8438-E0F34AFEA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69489"/>
              </p:ext>
            </p:extLst>
          </p:nvPr>
        </p:nvGraphicFramePr>
        <p:xfrm>
          <a:off x="1307000" y="2438616"/>
          <a:ext cx="9725733" cy="38060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25733">
                  <a:extLst>
                    <a:ext uri="{9D8B030D-6E8A-4147-A177-3AD203B41FA5}">
                      <a16:colId xmlns:a16="http://schemas.microsoft.com/office/drawing/2014/main" val="906560925"/>
                    </a:ext>
                  </a:extLst>
                </a:gridCol>
              </a:tblGrid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Maartje van </a:t>
                      </a:r>
                      <a:r>
                        <a:rPr lang="nl-NL" sz="2800" dirty="0" err="1"/>
                        <a:t>Lakerveld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528300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Middelengebruik speelt in veel aspecten een rol, zoals </a:t>
                      </a:r>
                      <a:r>
                        <a:rPr lang="nl-NL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binge</a:t>
                      </a:r>
                      <a:r>
                        <a:rPr lang="nl-NL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drinken, zelfmedicatie, sociale isolatie, financiële problemen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36225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Suïcidaliteit vindt zijn oorzaak in een combinatie van factoren terwijl de hulp vaak per factor wordt ingezet </a:t>
                      </a:r>
                      <a:endParaRPr lang="nl-NL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49820"/>
                  </a:ext>
                </a:extLst>
              </a:tr>
              <a:tr h="558355">
                <a:tc>
                  <a:txBody>
                    <a:bodyPr/>
                    <a:lstStyle/>
                    <a:p>
                      <a:r>
                        <a:rPr lang="nl-NL" sz="2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Per </a:t>
                      </a:r>
                      <a:r>
                        <a:rPr lang="nl-NL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leeftijdsgroep zijn er verschillende risicofactoren die het belangrijkste zijn</a:t>
                      </a:r>
                      <a:endParaRPr lang="nl-NL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48038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A5A36991-E5F6-41F2-943E-691F32283700}"/>
              </a:ext>
            </a:extLst>
          </p:cNvPr>
          <p:cNvSpPr txBox="1"/>
          <p:nvPr/>
        </p:nvSpPr>
        <p:spPr>
          <a:xfrm>
            <a:off x="1171718" y="883272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NL" sz="4000" dirty="0">
                <a:latin typeface="Another shabby" panose="02000503000000020003" pitchFamily="2" charset="0"/>
              </a:rPr>
              <a:t>V</a:t>
            </a:r>
            <a:r>
              <a:rPr lang="nl-NL" sz="4000" noProof="0" dirty="0" err="1">
                <a:latin typeface="Another shabby" panose="02000503000000020003" pitchFamily="2" charset="0"/>
              </a:rPr>
              <a:t>erslaving</a:t>
            </a:r>
            <a:r>
              <a:rPr lang="nl-NL" sz="4000" noProof="0" dirty="0">
                <a:latin typeface="Another shabby" panose="02000503000000020003" pitchFamily="2" charset="0"/>
              </a:rPr>
              <a:t>: </a:t>
            </a:r>
          </a:p>
          <a:p>
            <a:pPr marL="0" indent="0" algn="ctr">
              <a:buNone/>
            </a:pPr>
            <a:r>
              <a:rPr lang="nl-NL" sz="4000" noProof="0" dirty="0">
                <a:latin typeface="Another shabby" panose="02000503000000020003" pitchFamily="2" charset="0"/>
              </a:rPr>
              <a:t>kernboodschappen </a:t>
            </a:r>
            <a:endParaRPr lang="nl-NL" sz="4000" noProof="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4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6DFEF-D151-4A9E-DDF6-AD133619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7D5AC831-9083-820E-0F4D-01BAA64B592B}"/>
              </a:ext>
            </a:extLst>
          </p:cNvPr>
          <p:cNvSpPr txBox="1"/>
          <p:nvPr/>
        </p:nvSpPr>
        <p:spPr>
          <a:xfrm>
            <a:off x="1315019" y="621253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Verslaving:                        </a:t>
            </a: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verdieping</a:t>
            </a:r>
            <a:endParaRPr lang="nl-NL" sz="4000" dirty="0">
              <a:solidFill>
                <a:srgbClr val="000000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2DBEC0-C298-E133-9849-E8069991C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19" y="2025748"/>
            <a:ext cx="3464475" cy="429222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1992D4F-BB5C-9E16-ADCE-4ECB164DF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023" y="2363773"/>
            <a:ext cx="5474730" cy="37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B51FE-D5C9-74D4-5CAF-8B55CF45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4033326-6116-4268-50B4-D23AF67AD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14973"/>
              </p:ext>
            </p:extLst>
          </p:nvPr>
        </p:nvGraphicFramePr>
        <p:xfrm>
          <a:off x="1354767" y="1988240"/>
          <a:ext cx="9972875" cy="34058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72875">
                  <a:extLst>
                    <a:ext uri="{9D8B030D-6E8A-4147-A177-3AD203B41FA5}">
                      <a16:colId xmlns:a16="http://schemas.microsoft.com/office/drawing/2014/main" val="906560925"/>
                    </a:ext>
                  </a:extLst>
                </a:gridCol>
              </a:tblGrid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 Remco de Winter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528300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0" dirty="0">
                          <a:latin typeface="+mn-lt"/>
                        </a:rPr>
                        <a:t>1. </a:t>
                      </a:r>
                      <a:r>
                        <a:rPr lang="nl-NL" sz="2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Betere </a:t>
                      </a:r>
                      <a:r>
                        <a:rPr lang="nl-NL" sz="28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evidence-based</a:t>
                      </a:r>
                      <a:r>
                        <a:rPr lang="nl-NL" sz="2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behandelingen voor alle vormen van suïcidaliteit en minder handelingsverlegenheid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36225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i="0" dirty="0">
                          <a:latin typeface="+mn-lt"/>
                        </a:rPr>
                        <a:t>2</a:t>
                      </a:r>
                      <a:r>
                        <a:rPr lang="en-GB" sz="2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nl-NL" sz="2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 een naastenplan op met voldoende betrokkenheid en bespreek privacywetgeving met jongeren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49820"/>
                  </a:ext>
                </a:extLst>
              </a:tr>
              <a:tr h="558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i="0" dirty="0">
                          <a:latin typeface="+mn-lt"/>
                        </a:rPr>
                        <a:t>3. </a:t>
                      </a:r>
                      <a:r>
                        <a:rPr lang="nl-NL" sz="28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 inzet van ervaringsdeskundigen is nodig om hoop en perspectief te bieden waarin ze ook goed getraind worden</a:t>
                      </a:r>
                      <a:endParaRPr lang="nl-NL" sz="2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48038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760581FA-F5B4-6C53-6CFE-AD5291E71462}"/>
              </a:ext>
            </a:extLst>
          </p:cNvPr>
          <p:cNvSpPr txBox="1"/>
          <p:nvPr/>
        </p:nvSpPr>
        <p:spPr>
          <a:xfrm>
            <a:off x="1158070" y="480663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NL" sz="4000" dirty="0">
                <a:latin typeface="Another shabby" panose="02000503000000020003" pitchFamily="2" charset="0"/>
              </a:rPr>
              <a:t>Behandeling in de GGZ</a:t>
            </a:r>
            <a:r>
              <a:rPr lang="nl-NL" sz="4000" noProof="0" dirty="0">
                <a:latin typeface="Another shabby" panose="02000503000000020003" pitchFamily="2" charset="0"/>
              </a:rPr>
              <a:t>:  </a:t>
            </a:r>
          </a:p>
          <a:p>
            <a:pPr marL="0" indent="0" algn="ctr">
              <a:buNone/>
            </a:pPr>
            <a:r>
              <a:rPr lang="nl-NL" sz="4000" noProof="0" dirty="0">
                <a:latin typeface="Another shabby" panose="02000503000000020003" pitchFamily="2" charset="0"/>
              </a:rPr>
              <a:t>kernboodschappen </a:t>
            </a:r>
            <a:endParaRPr lang="nl-NL" sz="4000" noProof="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5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70576-1549-C538-6752-F7BB1D5AA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706B2E2B-3747-D2C1-7F1E-BC8A71CD4C90}"/>
              </a:ext>
            </a:extLst>
          </p:cNvPr>
          <p:cNvSpPr txBox="1"/>
          <p:nvPr/>
        </p:nvSpPr>
        <p:spPr>
          <a:xfrm>
            <a:off x="1315019" y="621253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Behandeling in de GGZ:</a:t>
            </a: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verdieping</a:t>
            </a:r>
            <a:endParaRPr lang="nl-NL" sz="4000" dirty="0">
              <a:solidFill>
                <a:srgbClr val="000000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8BDB52-AA8A-2F30-D350-3C24C2C1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47" y="2246458"/>
            <a:ext cx="6405173" cy="344465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2D38E6-F42D-361E-E336-84DB522F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56" y="3005917"/>
            <a:ext cx="3288597" cy="22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0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FC724-3181-4F98-6E29-4AE74A6E5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3F4138BD-ECEE-36DE-179F-1371509D9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54484"/>
              </p:ext>
            </p:extLst>
          </p:nvPr>
        </p:nvGraphicFramePr>
        <p:xfrm>
          <a:off x="1354767" y="1988240"/>
          <a:ext cx="9725733" cy="38624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25733">
                  <a:extLst>
                    <a:ext uri="{9D8B030D-6E8A-4147-A177-3AD203B41FA5}">
                      <a16:colId xmlns:a16="http://schemas.microsoft.com/office/drawing/2014/main" val="906560925"/>
                    </a:ext>
                  </a:extLst>
                </a:gridCol>
              </a:tblGrid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 Jet Heering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528300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 dirty="0">
                          <a:latin typeface="+mn-lt"/>
                        </a:rPr>
                        <a:t>1. </a:t>
                      </a:r>
                      <a:r>
                        <a:rPr lang="nl-NL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Eenzaamheid is een niet te onderschatten probleem, besteed aandacht aan dit probleem in de behandeling</a:t>
                      </a:r>
                      <a:endParaRPr lang="nl-NL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36225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 dirty="0">
                          <a:latin typeface="+mn-lt"/>
                        </a:rPr>
                        <a:t>2</a:t>
                      </a:r>
                      <a:r>
                        <a:rPr lang="en-GB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nl-NL" sz="2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Laat iemand na een suïcidepoging niet naar huis gaan zonder een besproken en vastgelegd veiligheidsplan</a:t>
                      </a:r>
                      <a:endParaRPr lang="nl-NL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49820"/>
                  </a:ext>
                </a:extLst>
              </a:tr>
              <a:tr h="558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b="0" i="0" dirty="0">
                          <a:latin typeface="+mn-lt"/>
                        </a:rPr>
                        <a:t>3. </a:t>
                      </a:r>
                      <a:r>
                        <a:rPr lang="nl-NL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 perspectief van behandelaren ontbreekt en een lerend systeem, zoals Harmony ontwikkeld vanuit </a:t>
                      </a:r>
                      <a:r>
                        <a:rPr lang="nl-NL" sz="2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Supranet</a:t>
                      </a:r>
                      <a:r>
                        <a:rPr lang="nl-NL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GGZ, is nodig om te kunnen leren van suïcides in de GGZ </a:t>
                      </a:r>
                      <a:endParaRPr lang="nl-NL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48038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D2F8EEDF-7663-6596-DE47-78C8978BDB2F}"/>
              </a:ext>
            </a:extLst>
          </p:cNvPr>
          <p:cNvSpPr txBox="1"/>
          <p:nvPr/>
        </p:nvSpPr>
        <p:spPr>
          <a:xfrm>
            <a:off x="1158070" y="480663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NL" sz="4000" noProof="0" dirty="0">
                <a:latin typeface="Another shabby" panose="02000503000000020003" pitchFamily="2" charset="0"/>
              </a:rPr>
              <a:t>Evaluatie in de GGZ:  </a:t>
            </a:r>
          </a:p>
          <a:p>
            <a:pPr marL="0" indent="0" algn="ctr">
              <a:buNone/>
            </a:pPr>
            <a:r>
              <a:rPr lang="nl-NL" sz="4000" noProof="0" dirty="0">
                <a:latin typeface="Another shabby" panose="02000503000000020003" pitchFamily="2" charset="0"/>
              </a:rPr>
              <a:t>kernboodschappen </a:t>
            </a:r>
            <a:endParaRPr lang="nl-NL" sz="4000" noProof="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1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tekening, clipart, illustratie, Kinderkunst&#10;&#10;Door AI gegenereerde inhoud is mogelijk onjuist.">
            <a:extLst>
              <a:ext uri="{FF2B5EF4-FFF2-40B4-BE49-F238E27FC236}">
                <a16:creationId xmlns:a16="http://schemas.microsoft.com/office/drawing/2014/main" id="{AE76B5FA-48C0-67E0-EB77-6E163BAF74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9" r="7077"/>
          <a:stretch/>
        </p:blipFill>
        <p:spPr>
          <a:xfrm>
            <a:off x="4429158" y="1361167"/>
            <a:ext cx="7266132" cy="48616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950929-72A5-65F4-8833-42A2B51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5" y="2019649"/>
            <a:ext cx="10586747" cy="678483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DB0000"/>
                </a:solidFill>
                <a:latin typeface="Aptos Display" panose="020B0004020202020204" pitchFamily="34" charset="0"/>
              </a:rPr>
              <a:t>Harmony –</a:t>
            </a:r>
            <a:r>
              <a:rPr lang="nl-NL" sz="2800" i="1" dirty="0">
                <a:solidFill>
                  <a:srgbClr val="DB0000"/>
                </a:solidFill>
                <a:latin typeface="Aptos Display" panose="020B0004020202020204" pitchFamily="34" charset="0"/>
              </a:rPr>
              <a:t> Doelstellingen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7ED9691-0A70-6956-9FE9-635A22ECE088}"/>
              </a:ext>
            </a:extLst>
          </p:cNvPr>
          <p:cNvSpPr txBox="1"/>
          <p:nvPr/>
        </p:nvSpPr>
        <p:spPr>
          <a:xfrm>
            <a:off x="80069" y="2580861"/>
            <a:ext cx="535539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001"/>
              </a:buClr>
              <a:buSzPts val="2800"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40001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001"/>
              </a:buClr>
              <a:buSzPts val="2800"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40001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Reflecteren, leren &amp; verbeteren op team, instelling EN landelijk niveau</a:t>
            </a:r>
          </a:p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001"/>
              </a:buClr>
              <a:buSzPts val="2800"/>
              <a:buFont typeface="+mj-lt"/>
              <a:buAutoNum type="arabicPeriod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40001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001"/>
              </a:buClr>
              <a:buSzPts val="2800"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40001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Structurele nazorg voor professionals en naasten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4000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001"/>
              </a:buClr>
              <a:buSzPts val="2800"/>
              <a:buFont typeface="+mj-lt"/>
              <a:buAutoNum type="arabicPeriod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4000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8" descr="Afbeelding met Lettertype, logo, tekst, Graphics&#10;&#10;Door AI gegenereerde inhoud is mogelijk onjuist., Afbeelding">
            <a:extLst>
              <a:ext uri="{FF2B5EF4-FFF2-40B4-BE49-F238E27FC236}">
                <a16:creationId xmlns:a16="http://schemas.microsoft.com/office/drawing/2014/main" id="{7E9F4E66-83C1-E11A-90E6-551C9759C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0244223" y="124947"/>
            <a:ext cx="1690777" cy="728453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CB4499D-4C1E-56C6-8337-9BEA0AFE5730}"/>
              </a:ext>
            </a:extLst>
          </p:cNvPr>
          <p:cNvSpPr txBox="1"/>
          <p:nvPr/>
        </p:nvSpPr>
        <p:spPr>
          <a:xfrm>
            <a:off x="1233133" y="442326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Evaluatie in de GGZ:</a:t>
            </a: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verdieping</a:t>
            </a:r>
            <a:endParaRPr lang="nl-NL" sz="4000" dirty="0">
              <a:solidFill>
                <a:srgbClr val="000000"/>
              </a:solidFill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2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A5FE6-C4CE-BDCF-A892-07A2780C8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DCE171E-F966-32F7-B8BF-3B66D1AA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523" b="4106"/>
          <a:stretch>
            <a:fillRect/>
          </a:stretch>
        </p:blipFill>
        <p:spPr>
          <a:xfrm>
            <a:off x="2577437" y="1469175"/>
            <a:ext cx="773579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C39DDD7-0FFA-5F54-DC10-F4FD8B2960EE}"/>
              </a:ext>
            </a:extLst>
          </p:cNvPr>
          <p:cNvSpPr txBox="1"/>
          <p:nvPr/>
        </p:nvSpPr>
        <p:spPr>
          <a:xfrm>
            <a:off x="1158070" y="480663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NL" sz="4000" noProof="0" dirty="0">
                <a:latin typeface="Another shabby" panose="02000503000000020003" pitchFamily="2" charset="0"/>
              </a:rPr>
              <a:t>Aanmelding onderzoek en       verdiepende informatie</a:t>
            </a:r>
            <a:endParaRPr lang="nl-NL" sz="4000" noProof="0" dirty="0">
              <a:latin typeface="Avenir Next LT Pro Demi" panose="020B07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688C486-51A0-9518-3A49-EC3F2D9F6197}"/>
              </a:ext>
            </a:extLst>
          </p:cNvPr>
          <p:cNvSpPr txBox="1"/>
          <p:nvPr/>
        </p:nvSpPr>
        <p:spPr>
          <a:xfrm>
            <a:off x="4323479" y="5919294"/>
            <a:ext cx="4581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www.113.nl/samen-leren-minder-suicide</a:t>
            </a:r>
          </a:p>
        </p:txBody>
      </p:sp>
    </p:spTree>
    <p:extLst>
      <p:ext uri="{BB962C8B-B14F-4D97-AF65-F5344CB8AC3E}">
        <p14:creationId xmlns:p14="http://schemas.microsoft.com/office/powerpoint/2010/main" val="340368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F2CD23-2469-8528-8CA2-D1C9D409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E652C2-04A9-6DC5-D791-42920FF428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nl-NL" sz="7200" dirty="0">
                <a:latin typeface="Another shabby" panose="02000503000000020003" pitchFamily="2" charset="0"/>
              </a:rPr>
              <a:t>Zelfdoding</a:t>
            </a:r>
            <a:r>
              <a:rPr lang="nl-NL" sz="7200" noProof="0" dirty="0">
                <a:latin typeface="Another shabby" panose="02000503000000020003" pitchFamily="2" charset="0"/>
              </a:rPr>
              <a:t> onder jongeren</a:t>
            </a:r>
            <a:endParaRPr lang="nl-NL" sz="6000" noProof="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6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AA15696-8B45-6EEC-3DD9-846B2BA4A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30510"/>
              </p:ext>
            </p:extLst>
          </p:nvPr>
        </p:nvGraphicFramePr>
        <p:xfrm>
          <a:off x="1341119" y="2800282"/>
          <a:ext cx="9725733" cy="25395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25733">
                  <a:extLst>
                    <a:ext uri="{9D8B030D-6E8A-4147-A177-3AD203B41FA5}">
                      <a16:colId xmlns:a16="http://schemas.microsoft.com/office/drawing/2014/main" val="906560925"/>
                    </a:ext>
                  </a:extLst>
                </a:gridCol>
              </a:tblGrid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 Jeroen Steenmeijer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528300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r>
                        <a:rPr lang="en-GB" sz="2800" dirty="0"/>
                        <a:t>1. </a:t>
                      </a:r>
                      <a:r>
                        <a:rPr lang="nl-NL" sz="2800" kern="1200" dirty="0">
                          <a:solidFill>
                            <a:schemeClr val="dk1"/>
                          </a:solidFill>
                          <a:effectLst/>
                        </a:rPr>
                        <a:t>Suïcides zijn uitkomst van een complex proces waarin je van alles kunt betekenen</a:t>
                      </a:r>
                      <a:endParaRPr lang="nl-NL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36225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r>
                        <a:rPr lang="en-GB" sz="2800" dirty="0"/>
                        <a:t>2. </a:t>
                      </a:r>
                      <a:r>
                        <a:rPr lang="nl-NL" sz="2800" kern="1200" dirty="0">
                          <a:solidFill>
                            <a:schemeClr val="dk1"/>
                          </a:solidFill>
                          <a:effectLst/>
                        </a:rPr>
                        <a:t>Betrek altijd naasten bij de behandeling van jongeren</a:t>
                      </a:r>
                      <a:endParaRPr lang="nl-NL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49820"/>
                  </a:ext>
                </a:extLst>
              </a:tr>
              <a:tr h="558355">
                <a:tc>
                  <a:txBody>
                    <a:bodyPr/>
                    <a:lstStyle/>
                    <a:p>
                      <a:r>
                        <a:rPr lang="en-GB" sz="2800" dirty="0"/>
                        <a:t>3. </a:t>
                      </a:r>
                      <a:r>
                        <a:rPr lang="nl-NL" sz="2800" kern="1200" dirty="0">
                          <a:solidFill>
                            <a:schemeClr val="dk1"/>
                          </a:solidFill>
                          <a:effectLst/>
                        </a:rPr>
                        <a:t>Houd jongeren bij je als hulpverlener, verwijs minder door</a:t>
                      </a:r>
                      <a:endParaRPr lang="nl-NL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48038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0A7DEE98-44C7-2BA9-A5D0-CD798895EC3F}"/>
              </a:ext>
            </a:extLst>
          </p:cNvPr>
          <p:cNvSpPr txBox="1"/>
          <p:nvPr/>
        </p:nvSpPr>
        <p:spPr>
          <a:xfrm>
            <a:off x="1171718" y="883272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NL" sz="4000" noProof="0" dirty="0">
                <a:latin typeface="Another shabby" panose="02000503000000020003" pitchFamily="2" charset="0"/>
              </a:rPr>
              <a:t>Behandeling van jongeren: kernboodschappen </a:t>
            </a:r>
            <a:endParaRPr lang="nl-NL" sz="4000" noProof="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0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D54A3-7EBE-2835-3C17-C2A717184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9" descr="Afbeelding met diagram&#10;&#10;Automatisch gegenereerde beschrijving">
            <a:extLst>
              <a:ext uri="{FF2B5EF4-FFF2-40B4-BE49-F238E27FC236}">
                <a16:creationId xmlns:a16="http://schemas.microsoft.com/office/drawing/2014/main" id="{77F53CBA-788E-0146-219A-5DC7CF380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250" y="2026771"/>
            <a:ext cx="2477972" cy="3514855"/>
          </a:xfrm>
          <a:prstGeom prst="rect">
            <a:avLst/>
          </a:prstGeom>
        </p:spPr>
      </p:pic>
      <p:pic>
        <p:nvPicPr>
          <p:cNvPr id="8" name="Afbeelding 7" descr="Afbeelding met diagram&#10;&#10;Automatisch gegenereerde beschrijving">
            <a:extLst>
              <a:ext uri="{FF2B5EF4-FFF2-40B4-BE49-F238E27FC236}">
                <a16:creationId xmlns:a16="http://schemas.microsoft.com/office/drawing/2014/main" id="{75A41535-9C59-6DF3-5A0B-F08DAE20D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080" y="2026770"/>
            <a:ext cx="2477972" cy="3514855"/>
          </a:xfrm>
          <a:prstGeom prst="rect">
            <a:avLst/>
          </a:prstGeom>
        </p:spPr>
      </p:pic>
      <p:pic>
        <p:nvPicPr>
          <p:cNvPr id="10" name="Afbeelding 5" descr="Afbeelding met diagram&#10;&#10;Automatisch gegenereerde beschrijving">
            <a:extLst>
              <a:ext uri="{FF2B5EF4-FFF2-40B4-BE49-F238E27FC236}">
                <a16:creationId xmlns:a16="http://schemas.microsoft.com/office/drawing/2014/main" id="{FBC09B70-5837-1B03-DA35-ADD81FFDA5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2" r="5010"/>
          <a:stretch/>
        </p:blipFill>
        <p:spPr>
          <a:xfrm>
            <a:off x="8434723" y="2026770"/>
            <a:ext cx="2386973" cy="351485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BBFF64F-AF27-AA27-662F-0F091B3E08BE}"/>
              </a:ext>
            </a:extLst>
          </p:cNvPr>
          <p:cNvSpPr txBox="1"/>
          <p:nvPr/>
        </p:nvSpPr>
        <p:spPr>
          <a:xfrm>
            <a:off x="1315019" y="621253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Behandeling van jongeren:                        verdieping</a:t>
            </a:r>
            <a:endParaRPr lang="nl-NL" sz="4000" dirty="0">
              <a:solidFill>
                <a:srgbClr val="0000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2BAB32B-9FD8-CD01-A18C-988046A43E94}"/>
              </a:ext>
            </a:extLst>
          </p:cNvPr>
          <p:cNvSpPr txBox="1"/>
          <p:nvPr/>
        </p:nvSpPr>
        <p:spPr>
          <a:xfrm>
            <a:off x="4319923" y="5867415"/>
            <a:ext cx="303807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000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6"/>
              </a:rPr>
              <a:t>www.113.nl/jeugddomein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4000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528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31ED1-F812-B193-4AA1-19464BEF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52248C5A-791F-10A2-5CF7-0FDF511D7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026000"/>
              </p:ext>
            </p:extLst>
          </p:nvPr>
        </p:nvGraphicFramePr>
        <p:xfrm>
          <a:off x="1341119" y="2800282"/>
          <a:ext cx="9725733" cy="25395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25733">
                  <a:extLst>
                    <a:ext uri="{9D8B030D-6E8A-4147-A177-3AD203B41FA5}">
                      <a16:colId xmlns:a16="http://schemas.microsoft.com/office/drawing/2014/main" val="906560925"/>
                    </a:ext>
                  </a:extLst>
                </a:gridCol>
              </a:tblGrid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 Jaël van Bentum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528300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+mn-lt"/>
                        </a:rPr>
                        <a:t>1. </a:t>
                      </a:r>
                      <a:r>
                        <a:rPr lang="nl-NL" sz="2800" i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Hoog aandeel van autisme onder overleden jongeren</a:t>
                      </a:r>
                      <a:endParaRPr lang="nl-NL" sz="2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36225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r>
                        <a:rPr lang="en-GB" sz="2800" i="0" dirty="0">
                          <a:latin typeface="+mn-lt"/>
                        </a:rPr>
                        <a:t>2. </a:t>
                      </a:r>
                      <a:r>
                        <a:rPr lang="nl-NL" sz="2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Suïcidaliteit bij jongeren met autisme manifesteert zich vaak ‘stil’</a:t>
                      </a:r>
                      <a:endParaRPr lang="nl-NL" sz="2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49820"/>
                  </a:ext>
                </a:extLst>
              </a:tr>
              <a:tr h="55835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+mn-lt"/>
                        </a:rPr>
                        <a:t>3. </a:t>
                      </a:r>
                      <a:r>
                        <a:rPr lang="nl-NL" sz="2800" i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Klinische settingen kunnen risico op suïcidaliteit vergroten</a:t>
                      </a:r>
                      <a:endParaRPr lang="nl-NL" sz="2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48038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702678ED-1994-422E-81E7-2B9D089C4416}"/>
              </a:ext>
            </a:extLst>
          </p:cNvPr>
          <p:cNvSpPr txBox="1"/>
          <p:nvPr/>
        </p:nvSpPr>
        <p:spPr>
          <a:xfrm>
            <a:off x="1171718" y="883272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NL" sz="4000" noProof="0" dirty="0">
                <a:latin typeface="Another shabby" panose="02000503000000020003" pitchFamily="2" charset="0"/>
              </a:rPr>
              <a:t>Jongeren met autisme:   kernboodschappen </a:t>
            </a:r>
            <a:endParaRPr lang="nl-NL" sz="4000" noProof="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7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DDB72-359C-2CF3-6CE0-20BE8A8EA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1A3E0551-294A-6DDF-A27D-42B4A7F28385}"/>
              </a:ext>
            </a:extLst>
          </p:cNvPr>
          <p:cNvSpPr txBox="1"/>
          <p:nvPr/>
        </p:nvSpPr>
        <p:spPr>
          <a:xfrm>
            <a:off x="1315019" y="621253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Jongeren met autisme:                        verdieping</a:t>
            </a:r>
            <a:endParaRPr lang="nl-NL" sz="4000" dirty="0">
              <a:solidFill>
                <a:srgbClr val="000000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63F098-A2DA-3E28-9077-85150F2D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93" y="2125112"/>
            <a:ext cx="2690199" cy="35115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17A54F-634E-A249-5214-7E396DD59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785" y="1944692"/>
            <a:ext cx="3344677" cy="406559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85E5FD-3E05-7C85-52CD-589FA4532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888" y="2293033"/>
            <a:ext cx="4639684" cy="30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7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37A706-809E-F9E0-040E-7062C41B9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C736998-3879-B6A1-1E27-95BD3D86D1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nl-NL" sz="7200" dirty="0">
                <a:latin typeface="Another shabby" panose="02000503000000020003" pitchFamily="2" charset="0"/>
              </a:rPr>
              <a:t>Onderwijs en sociale media</a:t>
            </a:r>
            <a:endParaRPr lang="nl-NL" sz="6000" noProof="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6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42BB4-12B7-E249-19C7-A4083BD09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878110E-9310-6E3F-3FC2-596E8E89C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80190"/>
              </p:ext>
            </p:extLst>
          </p:nvPr>
        </p:nvGraphicFramePr>
        <p:xfrm>
          <a:off x="1294548" y="2145189"/>
          <a:ext cx="9725733" cy="38060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25733">
                  <a:extLst>
                    <a:ext uri="{9D8B030D-6E8A-4147-A177-3AD203B41FA5}">
                      <a16:colId xmlns:a16="http://schemas.microsoft.com/office/drawing/2014/main" val="906560925"/>
                    </a:ext>
                  </a:extLst>
                </a:gridCol>
              </a:tblGrid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 Jolien Dopmeijer</a:t>
                      </a:r>
                      <a:endParaRPr lang="en-GB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528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28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Suïcidaliteit bij studenten is vaak onzichtbaar; versterk signalering en vooral verbinding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36225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i="0" dirty="0">
                          <a:latin typeface="+mn-lt"/>
                        </a:rPr>
                        <a:t>2. </a:t>
                      </a:r>
                      <a:r>
                        <a:rPr lang="nl-NL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Suïcidepreventie</a:t>
                      </a:r>
                      <a:r>
                        <a:rPr lang="nl-NL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begint bij het verbeteren van welzijn en het terugdringen van eenzaamheid, prestatiedruk en middelengebruik</a:t>
                      </a:r>
                      <a:endParaRPr lang="nl-NL" sz="2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49820"/>
                  </a:ext>
                </a:extLst>
              </a:tr>
              <a:tr h="558355">
                <a:tc>
                  <a:txBody>
                    <a:bodyPr/>
                    <a:lstStyle/>
                    <a:p>
                      <a:pPr marL="0"/>
                      <a:r>
                        <a:rPr lang="en-GB" sz="2800" dirty="0">
                          <a:latin typeface="+mn-lt"/>
                        </a:rPr>
                        <a:t>3. </a:t>
                      </a:r>
                      <a:r>
                        <a:rPr lang="nl-NL" sz="2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nl-NL" sz="28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ntegrale samenwerking is essentieel in lokale keten met onderwijs, gemeenten, preventie, zorg en studenten zelf</a:t>
                      </a:r>
                      <a:endParaRPr lang="nl-NL" sz="2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48038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CEC9FE66-7337-F58D-A733-71483ECF1789}"/>
              </a:ext>
            </a:extLst>
          </p:cNvPr>
          <p:cNvSpPr txBox="1"/>
          <p:nvPr/>
        </p:nvSpPr>
        <p:spPr>
          <a:xfrm>
            <a:off x="1117127" y="576198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l-NL" sz="4000" dirty="0">
                <a:latin typeface="Another shabby" panose="02000503000000020003" pitchFamily="2" charset="0"/>
              </a:rPr>
              <a:t>Onderwijs</a:t>
            </a:r>
            <a:r>
              <a:rPr lang="nl-NL" sz="4000" noProof="0" dirty="0">
                <a:latin typeface="Another shabby" panose="02000503000000020003" pitchFamily="2" charset="0"/>
              </a:rPr>
              <a:t>: </a:t>
            </a:r>
          </a:p>
          <a:p>
            <a:pPr marL="0" indent="0" algn="ctr">
              <a:buNone/>
            </a:pPr>
            <a:r>
              <a:rPr lang="nl-NL" sz="4000" noProof="0" dirty="0">
                <a:latin typeface="Another shabby" panose="02000503000000020003" pitchFamily="2" charset="0"/>
              </a:rPr>
              <a:t>kernboodschappen </a:t>
            </a:r>
            <a:endParaRPr lang="nl-NL" sz="4000" noProof="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5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DB898951-88D4-FCF9-3B18-02C151775BB1}"/>
              </a:ext>
            </a:extLst>
          </p:cNvPr>
          <p:cNvSpPr txBox="1"/>
          <p:nvPr/>
        </p:nvSpPr>
        <p:spPr>
          <a:xfrm>
            <a:off x="1315019" y="621253"/>
            <a:ext cx="9725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Onderwijs:</a:t>
            </a:r>
          </a:p>
          <a:p>
            <a:pPr algn="ctr"/>
            <a:r>
              <a:rPr lang="nl-NL" sz="4000" dirty="0">
                <a:solidFill>
                  <a:srgbClr val="000000"/>
                </a:solidFill>
                <a:latin typeface="Another shabby" panose="02000503000000020003" pitchFamily="2" charset="0"/>
              </a:rPr>
              <a:t>verdieping</a:t>
            </a:r>
            <a:endParaRPr lang="nl-NL" sz="4000" dirty="0">
              <a:solidFill>
                <a:srgbClr val="000000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0C8E63AB-C031-BC90-AFED-9A979880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00" y="2662145"/>
            <a:ext cx="4879346" cy="290866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8DCA4D18-FAA0-5BA9-8568-F2CFE0F8C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384" y="4165727"/>
            <a:ext cx="3538647" cy="207102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9B2B974-54CD-D833-F7EB-59C23E206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704" y="2375970"/>
            <a:ext cx="5096744" cy="17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381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9">
      <a:dk1>
        <a:srgbClr val="000000"/>
      </a:dk1>
      <a:lt1>
        <a:srgbClr val="FFFFFF"/>
      </a:lt1>
      <a:dk2>
        <a:srgbClr val="D61E29"/>
      </a:dk2>
      <a:lt2>
        <a:srgbClr val="F6E198"/>
      </a:lt2>
      <a:accent1>
        <a:srgbClr val="2BA378"/>
      </a:accent1>
      <a:accent2>
        <a:srgbClr val="D61E29"/>
      </a:accent2>
      <a:accent3>
        <a:srgbClr val="F6E198"/>
      </a:accent3>
      <a:accent4>
        <a:srgbClr val="FBD5C8"/>
      </a:accent4>
      <a:accent5>
        <a:srgbClr val="D9E7E3"/>
      </a:accent5>
      <a:accent6>
        <a:srgbClr val="328BA8"/>
      </a:accent6>
      <a:hlink>
        <a:srgbClr val="D61E29"/>
      </a:hlink>
      <a:folHlink>
        <a:srgbClr val="2BA378"/>
      </a:folHlink>
    </a:clrScheme>
    <a:fontScheme name="113">
      <a:majorFont>
        <a:latin typeface="Arial Bold"/>
        <a:ea typeface="Helvetica"/>
        <a:cs typeface="Avenir Next regular"/>
      </a:majorFont>
      <a:minorFont>
        <a:latin typeface="Arial"/>
        <a:ea typeface="Helvetica"/>
        <a:cs typeface="Avenir Next regular"/>
      </a:minorFont>
    </a:fontScheme>
    <a:fmtScheme name="Schaduw bovenaa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3 PPT Algemeen2" id="{6A9DD883-1BF5-47C0-9819-8C839C7CF99F}" vid="{3F13A3E7-A1C5-4010-96C7-C42936D18E14}"/>
    </a:ext>
  </a:extLst>
</a:theme>
</file>

<file path=ppt/theme/theme2.xml><?xml version="1.0" encoding="utf-8"?>
<a:theme xmlns:a="http://schemas.openxmlformats.org/drawingml/2006/main" name="3_Kantoorthema">
  <a:themeElements>
    <a:clrScheme name="SMS">
      <a:dk1>
        <a:srgbClr val="040001"/>
      </a:dk1>
      <a:lt1>
        <a:srgbClr val="FFFDFE"/>
      </a:lt1>
      <a:dk2>
        <a:srgbClr val="D30E1B"/>
      </a:dk2>
      <a:lt2>
        <a:srgbClr val="2CA982"/>
      </a:lt2>
      <a:accent1>
        <a:srgbClr val="ECEBEC"/>
      </a:accent1>
      <a:accent2>
        <a:srgbClr val="9F191E"/>
      </a:accent2>
      <a:accent3>
        <a:srgbClr val="D30E1B"/>
      </a:accent3>
      <a:accent4>
        <a:srgbClr val="2CA982"/>
      </a:accent4>
      <a:accent5>
        <a:srgbClr val="ECEBEC"/>
      </a:accent5>
      <a:accent6>
        <a:srgbClr val="D30E1B"/>
      </a:accent6>
      <a:hlink>
        <a:srgbClr val="2CA982"/>
      </a:hlink>
      <a:folHlink>
        <a:srgbClr val="9F19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SMS">
      <a:dk1>
        <a:srgbClr val="040001"/>
      </a:dk1>
      <a:lt1>
        <a:srgbClr val="FFFDFE"/>
      </a:lt1>
      <a:dk2>
        <a:srgbClr val="D30E1B"/>
      </a:dk2>
      <a:lt2>
        <a:srgbClr val="2CA982"/>
      </a:lt2>
      <a:accent1>
        <a:srgbClr val="ECEBEC"/>
      </a:accent1>
      <a:accent2>
        <a:srgbClr val="9F191E"/>
      </a:accent2>
      <a:accent3>
        <a:srgbClr val="D30E1B"/>
      </a:accent3>
      <a:accent4>
        <a:srgbClr val="2CA982"/>
      </a:accent4>
      <a:accent5>
        <a:srgbClr val="ECEBEC"/>
      </a:accent5>
      <a:accent6>
        <a:srgbClr val="D30E1B"/>
      </a:accent6>
      <a:hlink>
        <a:srgbClr val="2CA982"/>
      </a:hlink>
      <a:folHlink>
        <a:srgbClr val="9F19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S template DEF_v2024" id="{3453BBA8-0544-45DE-9B4C-E03F1F8A6400}" vid="{2F42F583-BC36-40E6-82F5-09FE9D210CC2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869e461-e323-4e56-89ee-50709aef56be">ENHAARUCNC7R-1497756975-7</_dlc_DocId>
    <_dlc_DocIdUrl xmlns="e869e461-e323-4e56-89ee-50709aef56be">
      <Url>https://113zelfmoordpreventie.sharepoint.com/sites/AssetsLibrary/_layouts/15/DocIdRedir.aspx?ID=ENHAARUCNC7R-1497756975-7</Url>
      <Description>ENHAARUCNC7R-1497756975-7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766420003CA4E878532F3A0F9B503" ma:contentTypeVersion="4" ma:contentTypeDescription="Een nieuw document maken." ma:contentTypeScope="" ma:versionID="936a449f5aa4df5ef9ad46dfa7e99229">
  <xsd:schema xmlns:xsd="http://www.w3.org/2001/XMLSchema" xmlns:xs="http://www.w3.org/2001/XMLSchema" xmlns:p="http://schemas.microsoft.com/office/2006/metadata/properties" xmlns:ns2="e869e461-e323-4e56-89ee-50709aef56be" xmlns:ns3="c7b03921-8a10-4842-9a6c-87f2e323185b" targetNamespace="http://schemas.microsoft.com/office/2006/metadata/properties" ma:root="true" ma:fieldsID="b84a548eca1dbfdad4e53d2ca03f1c96" ns2:_="" ns3:_="">
    <xsd:import namespace="e869e461-e323-4e56-89ee-50709aef56be"/>
    <xsd:import namespace="c7b03921-8a10-4842-9a6c-87f2e32318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9e461-e323-4e56-89ee-50709aef56b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03921-8a10-4842-9a6c-87f2e32318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6DCD4C-FA54-4390-A721-DAC7077F27A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61D260D-0EA7-409F-9AB2-2952D5B601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FC094-9ECC-4AE7-B692-C879681DBA3F}">
  <ds:schemaRefs>
    <ds:schemaRef ds:uri="http://schemas.microsoft.com/office/2006/metadata/properties"/>
    <ds:schemaRef ds:uri="http://schemas.microsoft.com/office/infopath/2007/PartnerControls"/>
    <ds:schemaRef ds:uri="e869e461-e323-4e56-89ee-50709aef56be"/>
  </ds:schemaRefs>
</ds:datastoreItem>
</file>

<file path=customXml/itemProps4.xml><?xml version="1.0" encoding="utf-8"?>
<ds:datastoreItem xmlns:ds="http://schemas.openxmlformats.org/officeDocument/2006/customXml" ds:itemID="{BCD2F6D7-ABCD-43CC-920C-4819071AD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9e461-e323-4e56-89ee-50709aef56be"/>
    <ds:schemaRef ds:uri="c7b03921-8a10-4842-9a6c-87f2e32318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113 PPT Algemeen</Template>
  <TotalTime>2633</TotalTime>
  <Words>640</Words>
  <Application>Microsoft Office PowerPoint</Application>
  <PresentationFormat>Breedbeeld</PresentationFormat>
  <Paragraphs>81</Paragraphs>
  <Slides>19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31" baseType="lpstr">
      <vt:lpstr>Another shabby</vt:lpstr>
      <vt:lpstr>Aptos Display</vt:lpstr>
      <vt:lpstr>Arial</vt:lpstr>
      <vt:lpstr>Arial Bold</vt:lpstr>
      <vt:lpstr>Avenir Next LT Pro Demi</vt:lpstr>
      <vt:lpstr>Calibri</vt:lpstr>
      <vt:lpstr>Helvetica Neue</vt:lpstr>
      <vt:lpstr>Montserrat</vt:lpstr>
      <vt:lpstr>Montserrat Black</vt:lpstr>
      <vt:lpstr>Kantoorthema</vt:lpstr>
      <vt:lpstr>3_Kantoorthema</vt:lpstr>
      <vt:lpstr>1_Kantoorthema</vt:lpstr>
      <vt:lpstr>Lessen uit de psychosociale autopsie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Harmony – Doelstellingen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Instructie!</dc:title>
  <dc:creator>Elke Elzinga</dc:creator>
  <cp:lastModifiedBy>Saskia Mérelle</cp:lastModifiedBy>
  <cp:revision>16</cp:revision>
  <dcterms:created xsi:type="dcterms:W3CDTF">2023-08-31T13:33:27Z</dcterms:created>
  <dcterms:modified xsi:type="dcterms:W3CDTF">2025-08-29T11:08:15Z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0x01010046E766420003CA4E878532F3A0F9B503</vt:lpwstr>
  </property>
  <property fmtid="{D5CDD505-2E9C-101B-9397-08002B2CF9AE}" pid="3" name="_dlc_DocIdItemGuid">
    <vt:lpwstr>7271fc02-9c40-4dfb-a5e6-278fd6de1711</vt:lpwstr>
  </property>
</Properties>
</file>