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4"/>
    <p:sldMasterId id="2147483773" r:id="rId5"/>
    <p:sldMasterId id="2147483806" r:id="rId6"/>
  </p:sldMasterIdLst>
  <p:notesMasterIdLst>
    <p:notesMasterId r:id="rId35"/>
  </p:notesMasterIdLst>
  <p:handoutMasterIdLst>
    <p:handoutMasterId r:id="rId36"/>
  </p:handoutMasterIdLst>
  <p:sldIdLst>
    <p:sldId id="2147448552" r:id="rId7"/>
    <p:sldId id="864" r:id="rId8"/>
    <p:sldId id="839" r:id="rId9"/>
    <p:sldId id="852" r:id="rId10"/>
    <p:sldId id="2147448547" r:id="rId11"/>
    <p:sldId id="1503" r:id="rId12"/>
    <p:sldId id="2147448546" r:id="rId13"/>
    <p:sldId id="256" r:id="rId14"/>
    <p:sldId id="761" r:id="rId15"/>
    <p:sldId id="784" r:id="rId16"/>
    <p:sldId id="783" r:id="rId17"/>
    <p:sldId id="782" r:id="rId18"/>
    <p:sldId id="778" r:id="rId19"/>
    <p:sldId id="741" r:id="rId20"/>
    <p:sldId id="789" r:id="rId21"/>
    <p:sldId id="785" r:id="rId22"/>
    <p:sldId id="786" r:id="rId23"/>
    <p:sldId id="787" r:id="rId24"/>
    <p:sldId id="788" r:id="rId25"/>
    <p:sldId id="790" r:id="rId26"/>
    <p:sldId id="2147448553" r:id="rId27"/>
    <p:sldId id="2720" r:id="rId28"/>
    <p:sldId id="2147448554" r:id="rId29"/>
    <p:sldId id="2147448556" r:id="rId30"/>
    <p:sldId id="2147448559" r:id="rId31"/>
    <p:sldId id="2147448558" r:id="rId32"/>
    <p:sldId id="2147448555" r:id="rId33"/>
    <p:sldId id="2147448550" r:id="rId34"/>
  </p:sldIdLst>
  <p:sldSz cx="12192000" cy="6858000"/>
  <p:notesSz cx="6858000" cy="9144000"/>
  <p:defaultTextStyle>
    <a:defPPr>
      <a:defRPr lang="nl-NL"/>
    </a:defPPr>
    <a:lvl1pPr algn="l" rtl="0" eaLnBrk="0" fontAlgn="base" hangingPunct="0">
      <a:spcBef>
        <a:spcPct val="0"/>
      </a:spcBef>
      <a:spcAft>
        <a:spcPct val="0"/>
      </a:spcAft>
      <a:defRPr kern="1200">
        <a:solidFill>
          <a:schemeClr val="tx1"/>
        </a:solidFill>
        <a:latin typeface="Arial" panose="020B0604020202020204" pitchFamily="34" charset="0"/>
        <a:ea typeface="Helvetica" panose="020B0604020202030204" pitchFamily="34" charset="0"/>
        <a:cs typeface="Helvetica" panose="020B060402020203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Helvetica" panose="020B0604020202030204" pitchFamily="34" charset="0"/>
        <a:cs typeface="Helvetica" panose="020B060402020203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Helvetica" panose="020B0604020202030204" pitchFamily="34" charset="0"/>
        <a:cs typeface="Helvetica" panose="020B060402020203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Helvetica" panose="020B0604020202030204" pitchFamily="34" charset="0"/>
        <a:cs typeface="Helvetica" panose="020B060402020203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Helvetica" panose="020B0604020202030204" pitchFamily="34" charset="0"/>
        <a:cs typeface="Helvetica" panose="020B0604020202030204" pitchFamily="34" charset="0"/>
      </a:defRPr>
    </a:lvl5pPr>
    <a:lvl6pPr marL="2286000" algn="l" defTabSz="914400" rtl="0" eaLnBrk="1" latinLnBrk="0" hangingPunct="1">
      <a:defRPr kern="1200">
        <a:solidFill>
          <a:schemeClr val="tx1"/>
        </a:solidFill>
        <a:latin typeface="Arial" panose="020B0604020202020204" pitchFamily="34" charset="0"/>
        <a:ea typeface="Helvetica" panose="020B0604020202030204" pitchFamily="34" charset="0"/>
        <a:cs typeface="Helvetica" panose="020B0604020202030204" pitchFamily="34" charset="0"/>
      </a:defRPr>
    </a:lvl6pPr>
    <a:lvl7pPr marL="2743200" algn="l" defTabSz="914400" rtl="0" eaLnBrk="1" latinLnBrk="0" hangingPunct="1">
      <a:defRPr kern="1200">
        <a:solidFill>
          <a:schemeClr val="tx1"/>
        </a:solidFill>
        <a:latin typeface="Arial" panose="020B0604020202020204" pitchFamily="34" charset="0"/>
        <a:ea typeface="Helvetica" panose="020B0604020202030204" pitchFamily="34" charset="0"/>
        <a:cs typeface="Helvetica" panose="020B0604020202030204" pitchFamily="34" charset="0"/>
      </a:defRPr>
    </a:lvl7pPr>
    <a:lvl8pPr marL="3200400" algn="l" defTabSz="914400" rtl="0" eaLnBrk="1" latinLnBrk="0" hangingPunct="1">
      <a:defRPr kern="1200">
        <a:solidFill>
          <a:schemeClr val="tx1"/>
        </a:solidFill>
        <a:latin typeface="Arial" panose="020B0604020202020204" pitchFamily="34" charset="0"/>
        <a:ea typeface="Helvetica" panose="020B0604020202030204" pitchFamily="34" charset="0"/>
        <a:cs typeface="Helvetica" panose="020B0604020202030204" pitchFamily="34" charset="0"/>
      </a:defRPr>
    </a:lvl8pPr>
    <a:lvl9pPr marL="3657600" algn="l" defTabSz="914400" rtl="0" eaLnBrk="1" latinLnBrk="0" hangingPunct="1">
      <a:defRPr kern="1200">
        <a:solidFill>
          <a:schemeClr val="tx1"/>
        </a:solidFill>
        <a:latin typeface="Arial" panose="020B0604020202020204" pitchFamily="34" charset="0"/>
        <a:ea typeface="Helvetica" panose="020B0604020202030204" pitchFamily="34" charset="0"/>
        <a:cs typeface="Helvetica" panose="020B060402020203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E78E10-BCF1-F6A5-1924-C0C067C0EACB}" name="Josine Rawee (zij/haar)" initials="J(" userId="S::j.rawee@113online.nl::3fa8f664-45bc-4739-9f08-7ca1bf470df3" providerId="AD"/>
  <p188:author id="{AB96BC3F-8395-D48D-73EB-053117F11D5D}" name="Alwin van der Blom" initials="AvdB" userId="S::a.vanderblom@113.nl::d312127b-1eb5-45ea-b7e3-139c36b15257" providerId="AD"/>
  <p188:author id="{4A383856-2966-F311-B2D9-992CFE365BD8}" name="Elias Balt" initials="EB" userId="S::e.balt@113online.nl::0a6c34cc-71cb-497a-8d44-d696e6593093" providerId="AD"/>
  <p188:author id="{9BE95277-CBA3-7C63-1A15-562084D90B1B}" name="Gerben Oostenbrink" initials="GO" userId="S::g.oostenbrink@113.nl::720dd2df-1297-45ca-9f28-c1fc49ed5da4" providerId="AD"/>
  <p188:author id="{891FFB97-C234-FB50-E2D0-04E1AB773D82}" name="Martine Müller" initials="MM" userId="S::M.Muller@113.nl::f0e9e301-f77b-4b68-8437-ebd2bf084b10" providerId="AD"/>
  <p188:author id="{6B953FBE-357E-24FC-9D72-2B34E3ACF6F2}" name="Lizanne Schweren" initials="LS" userId="S::l.schweren@113online.nl::dc52a6f6-9e94-4610-a081-a9add583c068" providerId="AD"/>
  <p188:author id="{12D64AFD-A01E-43C1-9135-00EA7FFE9493}" name="Natasha Waslam" initials="NW" userId="S::n.waslam@113.nl::3867b1fa-5487-4e5a-8971-11ca826c7a2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F596AB-4BF2-4909-B2B8-D13B61D57E20}" v="29" dt="2025-09-02T19:33:23.193"/>
    <p1510:client id="{2EA3E9AA-A1AA-4178-8F90-2FBB62478EDB}" v="101" dt="2025-09-02T19:07:01.74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169E50-0B2A-4265-8479-95756092D338}" type="doc">
      <dgm:prSet loTypeId="urn:microsoft.com/office/officeart/2005/8/layout/hChevron3" loCatId="process" qsTypeId="urn:microsoft.com/office/officeart/2005/8/quickstyle/simple1" qsCatId="simple" csTypeId="urn:microsoft.com/office/officeart/2005/8/colors/accent1_2" csCatId="accent1" phldr="1"/>
      <dgm:spPr/>
    </dgm:pt>
    <dgm:pt modelId="{8428C1FF-4930-4C2C-8075-DAABCCE2E0DA}">
      <dgm:prSet phldrT="[Tekst]" custT="1"/>
      <dgm:spPr>
        <a:solidFill>
          <a:srgbClr val="EBF0C6"/>
        </a:solidFill>
      </dgm:spPr>
      <dgm:t>
        <a:bodyPr/>
        <a:lstStyle/>
        <a:p>
          <a:r>
            <a:rPr lang="nl-NL" sz="1800" dirty="0"/>
            <a:t>-1 uit evenwicht</a:t>
          </a:r>
          <a:endParaRPr lang="en-NL" sz="1800" dirty="0"/>
        </a:p>
      </dgm:t>
    </dgm:pt>
    <dgm:pt modelId="{789E7322-57D9-4D00-A482-7D90113EC89B}" type="parTrans" cxnId="{3AAACDD4-B016-478F-8E3D-597E10E56AB8}">
      <dgm:prSet/>
      <dgm:spPr/>
      <dgm:t>
        <a:bodyPr/>
        <a:lstStyle/>
        <a:p>
          <a:endParaRPr lang="en-NL"/>
        </a:p>
      </dgm:t>
    </dgm:pt>
    <dgm:pt modelId="{DBB130B2-9CF1-4C55-9EF7-CC3F93C585B2}" type="sibTrans" cxnId="{3AAACDD4-B016-478F-8E3D-597E10E56AB8}">
      <dgm:prSet/>
      <dgm:spPr/>
      <dgm:t>
        <a:bodyPr/>
        <a:lstStyle/>
        <a:p>
          <a:endParaRPr lang="en-NL"/>
        </a:p>
      </dgm:t>
    </dgm:pt>
    <dgm:pt modelId="{9DD58635-90DB-4A28-AEE1-0764E405A748}">
      <dgm:prSet phldrT="[Tekst]" custT="1"/>
      <dgm:spPr>
        <a:solidFill>
          <a:srgbClr val="FCD3B6"/>
        </a:solidFill>
      </dgm:spPr>
      <dgm:t>
        <a:bodyPr/>
        <a:lstStyle/>
        <a:p>
          <a:r>
            <a:rPr lang="nl-NL" sz="1600" dirty="0"/>
            <a:t>-2 buitengesloten voelen</a:t>
          </a:r>
          <a:endParaRPr lang="en-NL" sz="1600" dirty="0"/>
        </a:p>
      </dgm:t>
    </dgm:pt>
    <dgm:pt modelId="{D995990B-781B-4C98-92FB-7540E8E259B8}" type="parTrans" cxnId="{E570882C-7D6F-4D56-86AE-CA613063D9AF}">
      <dgm:prSet/>
      <dgm:spPr/>
      <dgm:t>
        <a:bodyPr/>
        <a:lstStyle/>
        <a:p>
          <a:endParaRPr lang="en-NL"/>
        </a:p>
      </dgm:t>
    </dgm:pt>
    <dgm:pt modelId="{CB93B17C-6CEE-44E2-85E8-3393D55DFC34}" type="sibTrans" cxnId="{E570882C-7D6F-4D56-86AE-CA613063D9AF}">
      <dgm:prSet/>
      <dgm:spPr/>
      <dgm:t>
        <a:bodyPr/>
        <a:lstStyle/>
        <a:p>
          <a:endParaRPr lang="en-NL"/>
        </a:p>
      </dgm:t>
    </dgm:pt>
    <dgm:pt modelId="{14099D90-630C-4818-B0DC-D11D8284329C}">
      <dgm:prSet phldrT="[Tekst]" custT="1"/>
      <dgm:spPr>
        <a:solidFill>
          <a:schemeClr val="accent5">
            <a:lumMod val="20000"/>
            <a:lumOff val="80000"/>
          </a:schemeClr>
        </a:solidFill>
      </dgm:spPr>
      <dgm:t>
        <a:bodyPr/>
        <a:lstStyle/>
        <a:p>
          <a:r>
            <a:rPr lang="nl-NL" sz="1800" kern="1200" dirty="0"/>
            <a:t>-3 </a:t>
          </a:r>
          <a:r>
            <a:rPr lang="nl-NL" sz="1800" kern="1200" dirty="0" err="1">
              <a:solidFill>
                <a:srgbClr val="0077B3"/>
              </a:solidFill>
              <a:latin typeface="Aptos" panose="02110004020202020204"/>
              <a:ea typeface="+mn-ea"/>
              <a:cs typeface="+mn-cs"/>
            </a:rPr>
            <a:t>Eenzaam-heid</a:t>
          </a:r>
          <a:endParaRPr lang="en-NL" sz="1800" kern="1200" dirty="0">
            <a:solidFill>
              <a:srgbClr val="0077B3"/>
            </a:solidFill>
            <a:latin typeface="Aptos" panose="02110004020202020204"/>
            <a:ea typeface="+mn-ea"/>
            <a:cs typeface="+mn-cs"/>
          </a:endParaRPr>
        </a:p>
      </dgm:t>
    </dgm:pt>
    <dgm:pt modelId="{94260407-ED9D-4E16-B572-F6391829BA49}" type="parTrans" cxnId="{D7AC5F7F-E9B4-4421-9151-AD2D50C293B2}">
      <dgm:prSet/>
      <dgm:spPr/>
      <dgm:t>
        <a:bodyPr/>
        <a:lstStyle/>
        <a:p>
          <a:endParaRPr lang="en-NL"/>
        </a:p>
      </dgm:t>
    </dgm:pt>
    <dgm:pt modelId="{1AD265B0-9AC7-428E-B310-036D1B9ED0DE}" type="sibTrans" cxnId="{D7AC5F7F-E9B4-4421-9151-AD2D50C293B2}">
      <dgm:prSet/>
      <dgm:spPr/>
      <dgm:t>
        <a:bodyPr/>
        <a:lstStyle/>
        <a:p>
          <a:endParaRPr lang="en-NL"/>
        </a:p>
      </dgm:t>
    </dgm:pt>
    <dgm:pt modelId="{CDC3E314-5C5C-40C7-89B8-A848995C237F}">
      <dgm:prSet phldrT="[Tekst]"/>
      <dgm:spPr>
        <a:solidFill>
          <a:schemeClr val="bg2"/>
        </a:solidFill>
      </dgm:spPr>
      <dgm:t>
        <a:bodyPr/>
        <a:lstStyle/>
        <a:p>
          <a:r>
            <a:rPr lang="nl-NL" dirty="0"/>
            <a:t>….</a:t>
          </a:r>
          <a:endParaRPr lang="en-NL" dirty="0"/>
        </a:p>
      </dgm:t>
    </dgm:pt>
    <dgm:pt modelId="{8E3D8621-07F2-4E6F-B71E-78A0E937DCEB}" type="parTrans" cxnId="{E51B36C8-489E-4B4D-B087-E40C69ABF05B}">
      <dgm:prSet/>
      <dgm:spPr/>
      <dgm:t>
        <a:bodyPr/>
        <a:lstStyle/>
        <a:p>
          <a:endParaRPr lang="en-NL"/>
        </a:p>
      </dgm:t>
    </dgm:pt>
    <dgm:pt modelId="{FC43CA7F-00AE-4C3A-9F08-EF8C245E231D}" type="sibTrans" cxnId="{E51B36C8-489E-4B4D-B087-E40C69ABF05B}">
      <dgm:prSet/>
      <dgm:spPr/>
      <dgm:t>
        <a:bodyPr/>
        <a:lstStyle/>
        <a:p>
          <a:endParaRPr lang="en-NL"/>
        </a:p>
      </dgm:t>
    </dgm:pt>
    <dgm:pt modelId="{F5C48D67-A77A-4ADB-853C-F44A0EA21E2E}">
      <dgm:prSet phldrT="[Tekst]" custT="1"/>
      <dgm:spPr>
        <a:solidFill>
          <a:schemeClr val="accent4">
            <a:lumMod val="20000"/>
            <a:lumOff val="80000"/>
          </a:schemeClr>
        </a:solidFill>
      </dgm:spPr>
      <dgm:t>
        <a:bodyPr/>
        <a:lstStyle/>
        <a:p>
          <a:r>
            <a:rPr lang="nl-NL" sz="1800" dirty="0"/>
            <a:t>-8 gevangen in fuik</a:t>
          </a:r>
          <a:endParaRPr lang="en-NL" sz="1800" dirty="0"/>
        </a:p>
      </dgm:t>
    </dgm:pt>
    <dgm:pt modelId="{25291068-E9AC-42EA-8868-8622C0BBF042}" type="parTrans" cxnId="{31548A81-2F2B-4522-A968-03796C5F287E}">
      <dgm:prSet/>
      <dgm:spPr/>
      <dgm:t>
        <a:bodyPr/>
        <a:lstStyle/>
        <a:p>
          <a:endParaRPr lang="en-NL"/>
        </a:p>
      </dgm:t>
    </dgm:pt>
    <dgm:pt modelId="{538E6417-15CD-4DB9-A659-7453F838ADC4}" type="sibTrans" cxnId="{31548A81-2F2B-4522-A968-03796C5F287E}">
      <dgm:prSet/>
      <dgm:spPr/>
      <dgm:t>
        <a:bodyPr/>
        <a:lstStyle/>
        <a:p>
          <a:endParaRPr lang="en-NL"/>
        </a:p>
      </dgm:t>
    </dgm:pt>
    <dgm:pt modelId="{83FA1F66-3019-48E6-899A-627A9B7E964C}">
      <dgm:prSet phldrT="[Tekst]"/>
      <dgm:spPr>
        <a:solidFill>
          <a:srgbClr val="F2EFED"/>
        </a:solidFill>
      </dgm:spPr>
      <dgm:t>
        <a:bodyPr/>
        <a:lstStyle/>
        <a:p>
          <a:r>
            <a:rPr lang="nl-NL" dirty="0"/>
            <a:t>-9 overspoeld</a:t>
          </a:r>
          <a:endParaRPr lang="en-NL" dirty="0"/>
        </a:p>
      </dgm:t>
    </dgm:pt>
    <dgm:pt modelId="{991B4F9F-65BE-4C58-9552-D3B286102D43}" type="parTrans" cxnId="{A3473845-4DEC-453C-A9E8-2A0D72C9C705}">
      <dgm:prSet/>
      <dgm:spPr/>
      <dgm:t>
        <a:bodyPr/>
        <a:lstStyle/>
        <a:p>
          <a:endParaRPr lang="en-NL"/>
        </a:p>
      </dgm:t>
    </dgm:pt>
    <dgm:pt modelId="{EF265BC1-1D0E-4613-BCA9-93C36139125D}" type="sibTrans" cxnId="{A3473845-4DEC-453C-A9E8-2A0D72C9C705}">
      <dgm:prSet/>
      <dgm:spPr/>
      <dgm:t>
        <a:bodyPr/>
        <a:lstStyle/>
        <a:p>
          <a:endParaRPr lang="en-NL"/>
        </a:p>
      </dgm:t>
    </dgm:pt>
    <dgm:pt modelId="{C848830C-788E-4CE0-B3AE-44A7C3B17C02}">
      <dgm:prSet phldrT="[Tekst]"/>
      <dgm:spPr>
        <a:solidFill>
          <a:schemeClr val="accent6">
            <a:lumMod val="20000"/>
            <a:lumOff val="80000"/>
          </a:schemeClr>
        </a:solidFill>
      </dgm:spPr>
      <dgm:t>
        <a:bodyPr/>
        <a:lstStyle/>
        <a:p>
          <a:r>
            <a:rPr lang="nl-NL" dirty="0"/>
            <a:t>-10 ik moet dood</a:t>
          </a:r>
          <a:endParaRPr lang="en-NL" dirty="0"/>
        </a:p>
      </dgm:t>
    </dgm:pt>
    <dgm:pt modelId="{887D1405-9414-445E-B558-57216BA1FC96}" type="parTrans" cxnId="{39E7F5C5-B0FF-4EAE-9B7A-EC5AC391486A}">
      <dgm:prSet/>
      <dgm:spPr/>
      <dgm:t>
        <a:bodyPr/>
        <a:lstStyle/>
        <a:p>
          <a:endParaRPr lang="en-NL"/>
        </a:p>
      </dgm:t>
    </dgm:pt>
    <dgm:pt modelId="{9A954743-B40A-452E-9001-F4738A50BD3E}" type="sibTrans" cxnId="{39E7F5C5-B0FF-4EAE-9B7A-EC5AC391486A}">
      <dgm:prSet/>
      <dgm:spPr/>
      <dgm:t>
        <a:bodyPr/>
        <a:lstStyle/>
        <a:p>
          <a:endParaRPr lang="en-NL"/>
        </a:p>
      </dgm:t>
    </dgm:pt>
    <dgm:pt modelId="{A85F0343-511B-48FF-84F5-F29D287F209A}" type="pres">
      <dgm:prSet presAssocID="{4B169E50-0B2A-4265-8479-95756092D338}" presName="Name0" presStyleCnt="0">
        <dgm:presLayoutVars>
          <dgm:dir/>
          <dgm:resizeHandles val="exact"/>
        </dgm:presLayoutVars>
      </dgm:prSet>
      <dgm:spPr/>
    </dgm:pt>
    <dgm:pt modelId="{BE6C012D-D7E8-4742-A3E4-537736DA34B7}" type="pres">
      <dgm:prSet presAssocID="{8428C1FF-4930-4C2C-8075-DAABCCE2E0DA}" presName="parTxOnly" presStyleLbl="node1" presStyleIdx="0" presStyleCnt="7">
        <dgm:presLayoutVars>
          <dgm:bulletEnabled val="1"/>
        </dgm:presLayoutVars>
      </dgm:prSet>
      <dgm:spPr/>
    </dgm:pt>
    <dgm:pt modelId="{DB5B2AC2-9ACA-4773-9940-51EC1373D514}" type="pres">
      <dgm:prSet presAssocID="{DBB130B2-9CF1-4C55-9EF7-CC3F93C585B2}" presName="parSpace" presStyleCnt="0"/>
      <dgm:spPr/>
    </dgm:pt>
    <dgm:pt modelId="{854CBD09-B9FE-437F-B5A1-BD7240CB0265}" type="pres">
      <dgm:prSet presAssocID="{9DD58635-90DB-4A28-AEE1-0764E405A748}" presName="parTxOnly" presStyleLbl="node1" presStyleIdx="1" presStyleCnt="7" custScaleX="119115">
        <dgm:presLayoutVars>
          <dgm:bulletEnabled val="1"/>
        </dgm:presLayoutVars>
      </dgm:prSet>
      <dgm:spPr/>
    </dgm:pt>
    <dgm:pt modelId="{B414F680-6129-4F7C-85D4-B9120DF3AB83}" type="pres">
      <dgm:prSet presAssocID="{CB93B17C-6CEE-44E2-85E8-3393D55DFC34}" presName="parSpace" presStyleCnt="0"/>
      <dgm:spPr/>
    </dgm:pt>
    <dgm:pt modelId="{A1F555DA-73CF-4672-BB28-DA9CF19E8AA2}" type="pres">
      <dgm:prSet presAssocID="{14099D90-630C-4818-B0DC-D11D8284329C}" presName="parTxOnly" presStyleLbl="node1" presStyleIdx="2" presStyleCnt="7">
        <dgm:presLayoutVars>
          <dgm:bulletEnabled val="1"/>
        </dgm:presLayoutVars>
      </dgm:prSet>
      <dgm:spPr/>
    </dgm:pt>
    <dgm:pt modelId="{80BC92B7-FA7B-4E36-AC55-90334D1439F7}" type="pres">
      <dgm:prSet presAssocID="{1AD265B0-9AC7-428E-B310-036D1B9ED0DE}" presName="parSpace" presStyleCnt="0"/>
      <dgm:spPr/>
    </dgm:pt>
    <dgm:pt modelId="{4009E30B-DDA6-482D-9A12-47117470D415}" type="pres">
      <dgm:prSet presAssocID="{CDC3E314-5C5C-40C7-89B8-A848995C237F}" presName="parTxOnly" presStyleLbl="node1" presStyleIdx="3" presStyleCnt="7">
        <dgm:presLayoutVars>
          <dgm:bulletEnabled val="1"/>
        </dgm:presLayoutVars>
      </dgm:prSet>
      <dgm:spPr/>
    </dgm:pt>
    <dgm:pt modelId="{B16AE7B2-7A2F-4BD6-BC12-75D058AE1145}" type="pres">
      <dgm:prSet presAssocID="{FC43CA7F-00AE-4C3A-9F08-EF8C245E231D}" presName="parSpace" presStyleCnt="0"/>
      <dgm:spPr/>
    </dgm:pt>
    <dgm:pt modelId="{DE2C42CA-EC5C-4A76-B36F-325CA5A55DDA}" type="pres">
      <dgm:prSet presAssocID="{F5C48D67-A77A-4ADB-853C-F44A0EA21E2E}" presName="parTxOnly" presStyleLbl="node1" presStyleIdx="4" presStyleCnt="7">
        <dgm:presLayoutVars>
          <dgm:bulletEnabled val="1"/>
        </dgm:presLayoutVars>
      </dgm:prSet>
      <dgm:spPr/>
    </dgm:pt>
    <dgm:pt modelId="{1D5CCB5C-DD25-4FE5-A9B8-7729DA85283B}" type="pres">
      <dgm:prSet presAssocID="{538E6417-15CD-4DB9-A659-7453F838ADC4}" presName="parSpace" presStyleCnt="0"/>
      <dgm:spPr/>
    </dgm:pt>
    <dgm:pt modelId="{2BB362A1-365B-4558-BD99-7CE9D9FA4C2A}" type="pres">
      <dgm:prSet presAssocID="{83FA1F66-3019-48E6-899A-627A9B7E964C}" presName="parTxOnly" presStyleLbl="node1" presStyleIdx="5" presStyleCnt="7">
        <dgm:presLayoutVars>
          <dgm:bulletEnabled val="1"/>
        </dgm:presLayoutVars>
      </dgm:prSet>
      <dgm:spPr/>
    </dgm:pt>
    <dgm:pt modelId="{4F9A89F6-277C-4AA5-A5B3-123DB86C66B9}" type="pres">
      <dgm:prSet presAssocID="{EF265BC1-1D0E-4613-BCA9-93C36139125D}" presName="parSpace" presStyleCnt="0"/>
      <dgm:spPr/>
    </dgm:pt>
    <dgm:pt modelId="{2F77B5A1-CBA7-4C2C-B609-BAC063DA2FC5}" type="pres">
      <dgm:prSet presAssocID="{C848830C-788E-4CE0-B3AE-44A7C3B17C02}" presName="parTxOnly" presStyleLbl="node1" presStyleIdx="6" presStyleCnt="7">
        <dgm:presLayoutVars>
          <dgm:bulletEnabled val="1"/>
        </dgm:presLayoutVars>
      </dgm:prSet>
      <dgm:spPr/>
    </dgm:pt>
  </dgm:ptLst>
  <dgm:cxnLst>
    <dgm:cxn modelId="{C72BEE28-9D78-49B2-A658-ADE5432D5356}" type="presOf" srcId="{C848830C-788E-4CE0-B3AE-44A7C3B17C02}" destId="{2F77B5A1-CBA7-4C2C-B609-BAC063DA2FC5}" srcOrd="0" destOrd="0" presId="urn:microsoft.com/office/officeart/2005/8/layout/hChevron3"/>
    <dgm:cxn modelId="{E570882C-7D6F-4D56-86AE-CA613063D9AF}" srcId="{4B169E50-0B2A-4265-8479-95756092D338}" destId="{9DD58635-90DB-4A28-AEE1-0764E405A748}" srcOrd="1" destOrd="0" parTransId="{D995990B-781B-4C98-92FB-7540E8E259B8}" sibTransId="{CB93B17C-6CEE-44E2-85E8-3393D55DFC34}"/>
    <dgm:cxn modelId="{A3473845-4DEC-453C-A9E8-2A0D72C9C705}" srcId="{4B169E50-0B2A-4265-8479-95756092D338}" destId="{83FA1F66-3019-48E6-899A-627A9B7E964C}" srcOrd="5" destOrd="0" parTransId="{991B4F9F-65BE-4C58-9552-D3B286102D43}" sibTransId="{EF265BC1-1D0E-4613-BCA9-93C36139125D}"/>
    <dgm:cxn modelId="{02698168-834E-4B86-ACAC-08D980E69B5E}" type="presOf" srcId="{14099D90-630C-4818-B0DC-D11D8284329C}" destId="{A1F555DA-73CF-4672-BB28-DA9CF19E8AA2}" srcOrd="0" destOrd="0" presId="urn:microsoft.com/office/officeart/2005/8/layout/hChevron3"/>
    <dgm:cxn modelId="{A7705969-4B86-4357-B41A-10948CF85776}" type="presOf" srcId="{CDC3E314-5C5C-40C7-89B8-A848995C237F}" destId="{4009E30B-DDA6-482D-9A12-47117470D415}" srcOrd="0" destOrd="0" presId="urn:microsoft.com/office/officeart/2005/8/layout/hChevron3"/>
    <dgm:cxn modelId="{D7AC5F7F-E9B4-4421-9151-AD2D50C293B2}" srcId="{4B169E50-0B2A-4265-8479-95756092D338}" destId="{14099D90-630C-4818-B0DC-D11D8284329C}" srcOrd="2" destOrd="0" parTransId="{94260407-ED9D-4E16-B572-F6391829BA49}" sibTransId="{1AD265B0-9AC7-428E-B310-036D1B9ED0DE}"/>
    <dgm:cxn modelId="{31548A81-2F2B-4522-A968-03796C5F287E}" srcId="{4B169E50-0B2A-4265-8479-95756092D338}" destId="{F5C48D67-A77A-4ADB-853C-F44A0EA21E2E}" srcOrd="4" destOrd="0" parTransId="{25291068-E9AC-42EA-8868-8622C0BBF042}" sibTransId="{538E6417-15CD-4DB9-A659-7453F838ADC4}"/>
    <dgm:cxn modelId="{1E97A4AA-BD4F-4F49-940C-78B563C101EC}" type="presOf" srcId="{83FA1F66-3019-48E6-899A-627A9B7E964C}" destId="{2BB362A1-365B-4558-BD99-7CE9D9FA4C2A}" srcOrd="0" destOrd="0" presId="urn:microsoft.com/office/officeart/2005/8/layout/hChevron3"/>
    <dgm:cxn modelId="{FF3B43BB-6480-4623-822C-E8FA9DB0BE27}" type="presOf" srcId="{F5C48D67-A77A-4ADB-853C-F44A0EA21E2E}" destId="{DE2C42CA-EC5C-4A76-B36F-325CA5A55DDA}" srcOrd="0" destOrd="0" presId="urn:microsoft.com/office/officeart/2005/8/layout/hChevron3"/>
    <dgm:cxn modelId="{39E7F5C5-B0FF-4EAE-9B7A-EC5AC391486A}" srcId="{4B169E50-0B2A-4265-8479-95756092D338}" destId="{C848830C-788E-4CE0-B3AE-44A7C3B17C02}" srcOrd="6" destOrd="0" parTransId="{887D1405-9414-445E-B558-57216BA1FC96}" sibTransId="{9A954743-B40A-452E-9001-F4738A50BD3E}"/>
    <dgm:cxn modelId="{60E907C6-05E7-49D6-91F0-EE7B81E0861B}" type="presOf" srcId="{9DD58635-90DB-4A28-AEE1-0764E405A748}" destId="{854CBD09-B9FE-437F-B5A1-BD7240CB0265}" srcOrd="0" destOrd="0" presId="urn:microsoft.com/office/officeart/2005/8/layout/hChevron3"/>
    <dgm:cxn modelId="{E51B36C8-489E-4B4D-B087-E40C69ABF05B}" srcId="{4B169E50-0B2A-4265-8479-95756092D338}" destId="{CDC3E314-5C5C-40C7-89B8-A848995C237F}" srcOrd="3" destOrd="0" parTransId="{8E3D8621-07F2-4E6F-B71E-78A0E937DCEB}" sibTransId="{FC43CA7F-00AE-4C3A-9F08-EF8C245E231D}"/>
    <dgm:cxn modelId="{3AAACDD4-B016-478F-8E3D-597E10E56AB8}" srcId="{4B169E50-0B2A-4265-8479-95756092D338}" destId="{8428C1FF-4930-4C2C-8075-DAABCCE2E0DA}" srcOrd="0" destOrd="0" parTransId="{789E7322-57D9-4D00-A482-7D90113EC89B}" sibTransId="{DBB130B2-9CF1-4C55-9EF7-CC3F93C585B2}"/>
    <dgm:cxn modelId="{76E977F1-2558-4E76-9251-A052DA7CE394}" type="presOf" srcId="{4B169E50-0B2A-4265-8479-95756092D338}" destId="{A85F0343-511B-48FF-84F5-F29D287F209A}" srcOrd="0" destOrd="0" presId="urn:microsoft.com/office/officeart/2005/8/layout/hChevron3"/>
    <dgm:cxn modelId="{E196C4F5-B061-4122-9244-BF7E2FB2896B}" type="presOf" srcId="{8428C1FF-4930-4C2C-8075-DAABCCE2E0DA}" destId="{BE6C012D-D7E8-4742-A3E4-537736DA34B7}" srcOrd="0" destOrd="0" presId="urn:microsoft.com/office/officeart/2005/8/layout/hChevron3"/>
    <dgm:cxn modelId="{2CD7EE9F-A5C9-4056-B862-15F5D56FEFC4}" type="presParOf" srcId="{A85F0343-511B-48FF-84F5-F29D287F209A}" destId="{BE6C012D-D7E8-4742-A3E4-537736DA34B7}" srcOrd="0" destOrd="0" presId="urn:microsoft.com/office/officeart/2005/8/layout/hChevron3"/>
    <dgm:cxn modelId="{360A9764-7060-42DF-B452-A19BEE6D30C0}" type="presParOf" srcId="{A85F0343-511B-48FF-84F5-F29D287F209A}" destId="{DB5B2AC2-9ACA-4773-9940-51EC1373D514}" srcOrd="1" destOrd="0" presId="urn:microsoft.com/office/officeart/2005/8/layout/hChevron3"/>
    <dgm:cxn modelId="{51B5B5B9-B00B-4674-B09D-3B42DA6C0212}" type="presParOf" srcId="{A85F0343-511B-48FF-84F5-F29D287F209A}" destId="{854CBD09-B9FE-437F-B5A1-BD7240CB0265}" srcOrd="2" destOrd="0" presId="urn:microsoft.com/office/officeart/2005/8/layout/hChevron3"/>
    <dgm:cxn modelId="{1D81E8FA-7AA7-4828-A9D2-89278B75E9EF}" type="presParOf" srcId="{A85F0343-511B-48FF-84F5-F29D287F209A}" destId="{B414F680-6129-4F7C-85D4-B9120DF3AB83}" srcOrd="3" destOrd="0" presId="urn:microsoft.com/office/officeart/2005/8/layout/hChevron3"/>
    <dgm:cxn modelId="{DE5CBA31-2546-45FE-98AB-A9DAB724B5E2}" type="presParOf" srcId="{A85F0343-511B-48FF-84F5-F29D287F209A}" destId="{A1F555DA-73CF-4672-BB28-DA9CF19E8AA2}" srcOrd="4" destOrd="0" presId="urn:microsoft.com/office/officeart/2005/8/layout/hChevron3"/>
    <dgm:cxn modelId="{E5EDCF50-B0C5-4DA9-AC19-D26B58038A92}" type="presParOf" srcId="{A85F0343-511B-48FF-84F5-F29D287F209A}" destId="{80BC92B7-FA7B-4E36-AC55-90334D1439F7}" srcOrd="5" destOrd="0" presId="urn:microsoft.com/office/officeart/2005/8/layout/hChevron3"/>
    <dgm:cxn modelId="{C457B7FB-8458-49D9-B78B-23C3ABC846FE}" type="presParOf" srcId="{A85F0343-511B-48FF-84F5-F29D287F209A}" destId="{4009E30B-DDA6-482D-9A12-47117470D415}" srcOrd="6" destOrd="0" presId="urn:microsoft.com/office/officeart/2005/8/layout/hChevron3"/>
    <dgm:cxn modelId="{4EC8E9FC-2969-44E3-B2EF-BA539651BB29}" type="presParOf" srcId="{A85F0343-511B-48FF-84F5-F29D287F209A}" destId="{B16AE7B2-7A2F-4BD6-BC12-75D058AE1145}" srcOrd="7" destOrd="0" presId="urn:microsoft.com/office/officeart/2005/8/layout/hChevron3"/>
    <dgm:cxn modelId="{3F333001-F1CC-4C1B-A269-18799E3BDC2A}" type="presParOf" srcId="{A85F0343-511B-48FF-84F5-F29D287F209A}" destId="{DE2C42CA-EC5C-4A76-B36F-325CA5A55DDA}" srcOrd="8" destOrd="0" presId="urn:microsoft.com/office/officeart/2005/8/layout/hChevron3"/>
    <dgm:cxn modelId="{D957E284-CE5B-4A60-AF4E-E141CDF4DE34}" type="presParOf" srcId="{A85F0343-511B-48FF-84F5-F29D287F209A}" destId="{1D5CCB5C-DD25-4FE5-A9B8-7729DA85283B}" srcOrd="9" destOrd="0" presId="urn:microsoft.com/office/officeart/2005/8/layout/hChevron3"/>
    <dgm:cxn modelId="{15C62107-7F89-40BE-A6FC-0847002C5C17}" type="presParOf" srcId="{A85F0343-511B-48FF-84F5-F29D287F209A}" destId="{2BB362A1-365B-4558-BD99-7CE9D9FA4C2A}" srcOrd="10" destOrd="0" presId="urn:microsoft.com/office/officeart/2005/8/layout/hChevron3"/>
    <dgm:cxn modelId="{6EBED8A5-0B1B-414F-B720-CE7115952AB6}" type="presParOf" srcId="{A85F0343-511B-48FF-84F5-F29D287F209A}" destId="{4F9A89F6-277C-4AA5-A5B3-123DB86C66B9}" srcOrd="11" destOrd="0" presId="urn:microsoft.com/office/officeart/2005/8/layout/hChevron3"/>
    <dgm:cxn modelId="{A292FE7F-250C-4439-91DF-4144148E5780}" type="presParOf" srcId="{A85F0343-511B-48FF-84F5-F29D287F209A}" destId="{2F77B5A1-CBA7-4C2C-B609-BAC063DA2FC5}" srcOrd="12"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C012D-D7E8-4742-A3E4-537736DA34B7}">
      <dsp:nvSpPr>
        <dsp:cNvPr id="0" name=""/>
        <dsp:cNvSpPr/>
      </dsp:nvSpPr>
      <dsp:spPr>
        <a:xfrm>
          <a:off x="5735" y="1993326"/>
          <a:ext cx="1937250" cy="774900"/>
        </a:xfrm>
        <a:prstGeom prst="homePlate">
          <a:avLst/>
        </a:prstGeom>
        <a:solidFill>
          <a:srgbClr val="EBF0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nl-NL" sz="1800" kern="1200" dirty="0"/>
            <a:t>-1 uit evenwicht</a:t>
          </a:r>
          <a:endParaRPr lang="en-NL" sz="1800" kern="1200" dirty="0"/>
        </a:p>
      </dsp:txBody>
      <dsp:txXfrm>
        <a:off x="5735" y="1993326"/>
        <a:ext cx="1743525" cy="774900"/>
      </dsp:txXfrm>
    </dsp:sp>
    <dsp:sp modelId="{854CBD09-B9FE-437F-B5A1-BD7240CB0265}">
      <dsp:nvSpPr>
        <dsp:cNvPr id="0" name=""/>
        <dsp:cNvSpPr/>
      </dsp:nvSpPr>
      <dsp:spPr>
        <a:xfrm>
          <a:off x="1555536" y="1993326"/>
          <a:ext cx="2307556" cy="774900"/>
        </a:xfrm>
        <a:prstGeom prst="chevron">
          <a:avLst/>
        </a:prstGeom>
        <a:solidFill>
          <a:srgbClr val="FCD3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nl-NL" sz="1600" kern="1200" dirty="0"/>
            <a:t>-2 buitengesloten voelen</a:t>
          </a:r>
          <a:endParaRPr lang="en-NL" sz="1600" kern="1200" dirty="0"/>
        </a:p>
      </dsp:txBody>
      <dsp:txXfrm>
        <a:off x="1942986" y="1993326"/>
        <a:ext cx="1532656" cy="774900"/>
      </dsp:txXfrm>
    </dsp:sp>
    <dsp:sp modelId="{A1F555DA-73CF-4672-BB28-DA9CF19E8AA2}">
      <dsp:nvSpPr>
        <dsp:cNvPr id="0" name=""/>
        <dsp:cNvSpPr/>
      </dsp:nvSpPr>
      <dsp:spPr>
        <a:xfrm>
          <a:off x="3475642" y="1993326"/>
          <a:ext cx="1937250" cy="774900"/>
        </a:xfrm>
        <a:prstGeom prst="chevron">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nl-NL" sz="1800" kern="1200" dirty="0"/>
            <a:t>-3 </a:t>
          </a:r>
          <a:r>
            <a:rPr lang="nl-NL" sz="1800" kern="1200" dirty="0" err="1">
              <a:solidFill>
                <a:srgbClr val="0077B3"/>
              </a:solidFill>
              <a:latin typeface="Aptos" panose="02110004020202020204"/>
              <a:ea typeface="+mn-ea"/>
              <a:cs typeface="+mn-cs"/>
            </a:rPr>
            <a:t>Eenzaam-heid</a:t>
          </a:r>
          <a:endParaRPr lang="en-NL" sz="1800" kern="1200" dirty="0">
            <a:solidFill>
              <a:srgbClr val="0077B3"/>
            </a:solidFill>
            <a:latin typeface="Aptos" panose="02110004020202020204"/>
            <a:ea typeface="+mn-ea"/>
            <a:cs typeface="+mn-cs"/>
          </a:endParaRPr>
        </a:p>
      </dsp:txBody>
      <dsp:txXfrm>
        <a:off x="3863092" y="1993326"/>
        <a:ext cx="1162350" cy="774900"/>
      </dsp:txXfrm>
    </dsp:sp>
    <dsp:sp modelId="{4009E30B-DDA6-482D-9A12-47117470D415}">
      <dsp:nvSpPr>
        <dsp:cNvPr id="0" name=""/>
        <dsp:cNvSpPr/>
      </dsp:nvSpPr>
      <dsp:spPr>
        <a:xfrm>
          <a:off x="5025443" y="1993326"/>
          <a:ext cx="1937250" cy="774900"/>
        </a:xfrm>
        <a:prstGeom prst="chevron">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nl-NL" sz="1700" kern="1200" dirty="0"/>
            <a:t>….</a:t>
          </a:r>
          <a:endParaRPr lang="en-NL" sz="1700" kern="1200" dirty="0"/>
        </a:p>
      </dsp:txBody>
      <dsp:txXfrm>
        <a:off x="5412893" y="1993326"/>
        <a:ext cx="1162350" cy="774900"/>
      </dsp:txXfrm>
    </dsp:sp>
    <dsp:sp modelId="{DE2C42CA-EC5C-4A76-B36F-325CA5A55DDA}">
      <dsp:nvSpPr>
        <dsp:cNvPr id="0" name=""/>
        <dsp:cNvSpPr/>
      </dsp:nvSpPr>
      <dsp:spPr>
        <a:xfrm>
          <a:off x="6575243" y="1993326"/>
          <a:ext cx="1937250" cy="774900"/>
        </a:xfrm>
        <a:prstGeom prst="chevron">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nl-NL" sz="1800" kern="1200" dirty="0"/>
            <a:t>-8 gevangen in fuik</a:t>
          </a:r>
          <a:endParaRPr lang="en-NL" sz="1800" kern="1200" dirty="0"/>
        </a:p>
      </dsp:txBody>
      <dsp:txXfrm>
        <a:off x="6962693" y="1993326"/>
        <a:ext cx="1162350" cy="774900"/>
      </dsp:txXfrm>
    </dsp:sp>
    <dsp:sp modelId="{2BB362A1-365B-4558-BD99-7CE9D9FA4C2A}">
      <dsp:nvSpPr>
        <dsp:cNvPr id="0" name=""/>
        <dsp:cNvSpPr/>
      </dsp:nvSpPr>
      <dsp:spPr>
        <a:xfrm>
          <a:off x="8125044" y="1993326"/>
          <a:ext cx="1937250" cy="774900"/>
        </a:xfrm>
        <a:prstGeom prst="chevron">
          <a:avLst/>
        </a:prstGeom>
        <a:solidFill>
          <a:srgbClr val="F2EFE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nl-NL" sz="1700" kern="1200" dirty="0"/>
            <a:t>-9 overspoeld</a:t>
          </a:r>
          <a:endParaRPr lang="en-NL" sz="1700" kern="1200" dirty="0"/>
        </a:p>
      </dsp:txBody>
      <dsp:txXfrm>
        <a:off x="8512494" y="1993326"/>
        <a:ext cx="1162350" cy="774900"/>
      </dsp:txXfrm>
    </dsp:sp>
    <dsp:sp modelId="{2F77B5A1-CBA7-4C2C-B609-BAC063DA2FC5}">
      <dsp:nvSpPr>
        <dsp:cNvPr id="0" name=""/>
        <dsp:cNvSpPr/>
      </dsp:nvSpPr>
      <dsp:spPr>
        <a:xfrm>
          <a:off x="9674845" y="1993326"/>
          <a:ext cx="1937250" cy="774900"/>
        </a:xfrm>
        <a:prstGeom prst="chevron">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nl-NL" sz="1700" kern="1200" dirty="0"/>
            <a:t>-10 ik moet dood</a:t>
          </a:r>
          <a:endParaRPr lang="en-NL" sz="1700" kern="1200" dirty="0"/>
        </a:p>
      </dsp:txBody>
      <dsp:txXfrm>
        <a:off x="10062295" y="1993326"/>
        <a:ext cx="1162350" cy="77490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7D294B9E-724A-48D6-93D5-5F707FC28E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nl-NL"/>
          </a:p>
        </p:txBody>
      </p:sp>
      <p:sp>
        <p:nvSpPr>
          <p:cNvPr id="3" name="Tijdelijke aanduiding voor datum 2">
            <a:extLst>
              <a:ext uri="{FF2B5EF4-FFF2-40B4-BE49-F238E27FC236}">
                <a16:creationId xmlns:a16="http://schemas.microsoft.com/office/drawing/2014/main" id="{D27DF6B7-72D2-403E-BA95-8ABBA45321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ea typeface="+mn-ea"/>
                <a:cs typeface="+mn-cs"/>
              </a:defRPr>
            </a:lvl1pPr>
          </a:lstStyle>
          <a:p>
            <a:pPr>
              <a:defRPr/>
            </a:pPr>
            <a:fld id="{9072A313-682F-4C3B-A3E4-B463170E1C77}" type="datetimeFigureOut">
              <a:rPr lang="nl-NL"/>
              <a:pPr>
                <a:defRPr/>
              </a:pPr>
              <a:t>2-9-2025</a:t>
            </a:fld>
            <a:endParaRPr lang="nl-NL"/>
          </a:p>
        </p:txBody>
      </p:sp>
      <p:sp>
        <p:nvSpPr>
          <p:cNvPr id="4" name="Tijdelijke aanduiding voor voettekst 3">
            <a:extLst>
              <a:ext uri="{FF2B5EF4-FFF2-40B4-BE49-F238E27FC236}">
                <a16:creationId xmlns:a16="http://schemas.microsoft.com/office/drawing/2014/main" id="{DBC5FE8F-0611-4D1F-9742-D2922FB18E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nl-NL"/>
          </a:p>
        </p:txBody>
      </p:sp>
      <p:sp>
        <p:nvSpPr>
          <p:cNvPr id="5" name="Tijdelijke aanduiding voor dianummer 4">
            <a:extLst>
              <a:ext uri="{FF2B5EF4-FFF2-40B4-BE49-F238E27FC236}">
                <a16:creationId xmlns:a16="http://schemas.microsoft.com/office/drawing/2014/main" id="{F0EE3C17-5127-4CBA-BE42-3B5207E69DB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ea typeface="+mn-ea"/>
                <a:cs typeface="+mn-cs"/>
              </a:defRPr>
            </a:lvl1pPr>
          </a:lstStyle>
          <a:p>
            <a:pPr>
              <a:defRPr/>
            </a:pPr>
            <a:fld id="{9EFCEAB8-6B79-4782-A021-52E3B2D7D57B}" type="slidenum">
              <a:rPr lang="nl-NL"/>
              <a:pPr>
                <a:defRPr/>
              </a:pPr>
              <a:t>‹nr.›</a:t>
            </a:fld>
            <a:endParaRPr lang="nl-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6BF28F-11A2-46EF-85A2-340B688B33AC}" type="datetimeFigureOut">
              <a:rPr lang="nl-NL" smtClean="0"/>
              <a:t>2-9-2025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81C808-7589-4373-A924-8582E4CCE13D}" type="slidenum">
              <a:rPr lang="nl-NL" smtClean="0"/>
              <a:t>‹nr.›</a:t>
            </a:fld>
            <a:endParaRPr lang="nl-NL"/>
          </a:p>
        </p:txBody>
      </p:sp>
    </p:spTree>
    <p:extLst>
      <p:ext uri="{BB962C8B-B14F-4D97-AF65-F5344CB8AC3E}">
        <p14:creationId xmlns:p14="http://schemas.microsoft.com/office/powerpoint/2010/main" val="3721997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ambridge.org/core/search?filters%5BauthorTerms%5D=U.%20Hegerl%20&amp;eventCode=SE-AU"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aftrap van de </a:t>
            </a:r>
            <a:r>
              <a:rPr lang="nl-NL" dirty="0" err="1"/>
              <a:t>webinar</a:t>
            </a:r>
            <a:r>
              <a:rPr lang="nl-NL" dirty="0"/>
              <a:t> reeks tijdens WPSW 2025!</a:t>
            </a:r>
            <a:br>
              <a:rPr lang="nl-NL" dirty="0"/>
            </a:br>
            <a:r>
              <a:rPr lang="nl-NL" dirty="0"/>
              <a:t>Voorstellen</a:t>
            </a:r>
            <a:br>
              <a:rPr lang="nl-NL" dirty="0"/>
            </a:br>
            <a:r>
              <a:rPr lang="nl-NL" dirty="0"/>
              <a:t>Huishoudelijke mededelingen over vragen stellen, via chat en laatste blokje. </a:t>
            </a:r>
          </a:p>
        </p:txBody>
      </p:sp>
      <p:sp>
        <p:nvSpPr>
          <p:cNvPr id="4" name="Tijdelijke aanduiding voor dianummer 3"/>
          <p:cNvSpPr>
            <a:spLocks noGrp="1"/>
          </p:cNvSpPr>
          <p:nvPr>
            <p:ph type="sldNum" sz="quarter" idx="5"/>
          </p:nvPr>
        </p:nvSpPr>
        <p:spPr/>
        <p:txBody>
          <a:bodyPr/>
          <a:lstStyle/>
          <a:p>
            <a:fld id="{1981C808-7589-4373-A924-8582E4CCE13D}" type="slidenum">
              <a:rPr lang="nl-NL" smtClean="0"/>
              <a:t>1</a:t>
            </a:fld>
            <a:endParaRPr lang="nl-NL"/>
          </a:p>
        </p:txBody>
      </p:sp>
    </p:spTree>
    <p:extLst>
      <p:ext uri="{BB962C8B-B14F-4D97-AF65-F5344CB8AC3E}">
        <p14:creationId xmlns:p14="http://schemas.microsoft.com/office/powerpoint/2010/main" val="980004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Verbinding – ook binnen sociale domein</a:t>
            </a:r>
          </a:p>
          <a:p>
            <a:r>
              <a:rPr lang="nl-NL" dirty="0"/>
              <a:t>Model van positieve gezondheid: zingeving belangrijkste </a:t>
            </a:r>
            <a:r>
              <a:rPr lang="nl-NL" dirty="0" err="1"/>
              <a:t>factore</a:t>
            </a:r>
            <a:endParaRPr lang="en-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DBE6A-1E29-8C4E-B011-77BCFA8447CC}" type="slidenum">
              <a:rPr kumimoji="0" lang="nl-NL" sz="1200" b="0" i="0" u="none" strike="noStrike" kern="1200" cap="none" spc="0" normalizeH="0" baseline="0" noProof="0" smtClean="0">
                <a:ln>
                  <a:noFill/>
                </a:ln>
                <a:solidFill>
                  <a:prstClr val="black"/>
                </a:solidFill>
                <a:effectLst/>
                <a:uLnTx/>
                <a:uFillTx/>
                <a:latin typeface="Aptos"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a:ln>
                <a:noFill/>
              </a:ln>
              <a:solidFill>
                <a:prstClr val="black"/>
              </a:solidFill>
              <a:effectLst/>
              <a:uLnTx/>
              <a:uFillTx/>
              <a:latin typeface="Aptos" panose="020F0502020204030204"/>
              <a:ea typeface="+mn-ea"/>
              <a:cs typeface="+mn-cs"/>
            </a:endParaRPr>
          </a:p>
        </p:txBody>
      </p:sp>
    </p:spTree>
    <p:extLst>
      <p:ext uri="{BB962C8B-B14F-4D97-AF65-F5344CB8AC3E}">
        <p14:creationId xmlns:p14="http://schemas.microsoft.com/office/powerpoint/2010/main" val="871830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A09DE-444F-0F43-716B-27B78DF080E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C40E00F-962D-1D78-4052-FDC3E528412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C01BCC9-5053-5338-F859-773EB75534F8}"/>
              </a:ext>
            </a:extLst>
          </p:cNvPr>
          <p:cNvSpPr>
            <a:spLocks noGrp="1"/>
          </p:cNvSpPr>
          <p:nvPr>
            <p:ph type="body" idx="1"/>
          </p:nvPr>
        </p:nvSpPr>
        <p:spPr/>
        <p:txBody>
          <a:bodyPr/>
          <a:lstStyle/>
          <a:p>
            <a:r>
              <a:rPr lang="nl-NL" dirty="0" err="1"/>
              <a:t>Vb</a:t>
            </a:r>
            <a:r>
              <a:rPr lang="nl-NL" dirty="0"/>
              <a:t> voedselbank; </a:t>
            </a:r>
          </a:p>
          <a:p>
            <a:r>
              <a:rPr lang="nl-NL" dirty="0"/>
              <a:t>Gemeentes die overleg voeren met religieuze professionals (priesters, dominees, imams)</a:t>
            </a:r>
            <a:endParaRPr lang="en-NL" dirty="0"/>
          </a:p>
        </p:txBody>
      </p:sp>
      <p:sp>
        <p:nvSpPr>
          <p:cNvPr id="4" name="Tijdelijke aanduiding voor dianummer 3">
            <a:extLst>
              <a:ext uri="{FF2B5EF4-FFF2-40B4-BE49-F238E27FC236}">
                <a16:creationId xmlns:a16="http://schemas.microsoft.com/office/drawing/2014/main" id="{20D4F6BC-315E-6211-1ADB-6F43D40D355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DBE6A-1E29-8C4E-B011-77BCFA8447CC}" type="slidenum">
              <a:rPr kumimoji="0" lang="nl-NL" sz="1200" b="0" i="0" u="none" strike="noStrike" kern="1200" cap="none" spc="0" normalizeH="0" baseline="0" noProof="0" smtClean="0">
                <a:ln>
                  <a:noFill/>
                </a:ln>
                <a:solidFill>
                  <a:prstClr val="black"/>
                </a:solidFill>
                <a:effectLst/>
                <a:uLnTx/>
                <a:uFillTx/>
                <a:latin typeface="Aptos"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prstClr val="black"/>
              </a:solidFill>
              <a:effectLst/>
              <a:uLnTx/>
              <a:uFillTx/>
              <a:latin typeface="Aptos" panose="020F0502020204030204"/>
              <a:ea typeface="+mn-ea"/>
              <a:cs typeface="+mn-cs"/>
            </a:endParaRPr>
          </a:p>
        </p:txBody>
      </p:sp>
    </p:spTree>
    <p:extLst>
      <p:ext uri="{BB962C8B-B14F-4D97-AF65-F5344CB8AC3E}">
        <p14:creationId xmlns:p14="http://schemas.microsoft.com/office/powerpoint/2010/main" val="1280458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73FF8-A024-3B8E-4B82-BF2B193B777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813C1EC-C801-59A3-9E42-C0B875DA3B7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71F7E01-6DC7-18EC-0B2B-D0EB8FB917CA}"/>
              </a:ext>
            </a:extLst>
          </p:cNvPr>
          <p:cNvSpPr>
            <a:spLocks noGrp="1"/>
          </p:cNvSpPr>
          <p:nvPr>
            <p:ph type="body" idx="1"/>
          </p:nvPr>
        </p:nvSpPr>
        <p:spPr/>
        <p:txBody>
          <a:bodyPr/>
          <a:lstStyle/>
          <a:p>
            <a:r>
              <a:rPr lang="nl-NL" dirty="0"/>
              <a:t>Verbinding – ook binnen sociale domein</a:t>
            </a:r>
          </a:p>
          <a:p>
            <a:r>
              <a:rPr lang="nl-NL" dirty="0"/>
              <a:t>Model van positieve gezondheid: zingeving belangrijkste </a:t>
            </a:r>
            <a:r>
              <a:rPr lang="nl-NL" dirty="0" err="1"/>
              <a:t>factore</a:t>
            </a:r>
            <a:endParaRPr lang="en-NL" dirty="0"/>
          </a:p>
        </p:txBody>
      </p:sp>
      <p:sp>
        <p:nvSpPr>
          <p:cNvPr id="4" name="Tijdelijke aanduiding voor dianummer 3">
            <a:extLst>
              <a:ext uri="{FF2B5EF4-FFF2-40B4-BE49-F238E27FC236}">
                <a16:creationId xmlns:a16="http://schemas.microsoft.com/office/drawing/2014/main" id="{2132144B-4E04-8C23-4FB6-D454D78193F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DBE6A-1E29-8C4E-B011-77BCFA8447CC}" type="slidenum">
              <a:rPr kumimoji="0" lang="nl-NL" sz="1200" b="0" i="0" u="none" strike="noStrike" kern="1200" cap="none" spc="0" normalizeH="0" baseline="0" noProof="0" smtClean="0">
                <a:ln>
                  <a:noFill/>
                </a:ln>
                <a:solidFill>
                  <a:prstClr val="black"/>
                </a:solidFill>
                <a:effectLst/>
                <a:uLnTx/>
                <a:uFillTx/>
                <a:latin typeface="Aptos"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NL" sz="1200" b="0" i="0" u="none" strike="noStrike" kern="1200" cap="none" spc="0" normalizeH="0" baseline="0" noProof="0">
              <a:ln>
                <a:noFill/>
              </a:ln>
              <a:solidFill>
                <a:prstClr val="black"/>
              </a:solidFill>
              <a:effectLst/>
              <a:uLnTx/>
              <a:uFillTx/>
              <a:latin typeface="Aptos" panose="020F0502020204030204"/>
              <a:ea typeface="+mn-ea"/>
              <a:cs typeface="+mn-cs"/>
            </a:endParaRPr>
          </a:p>
        </p:txBody>
      </p:sp>
    </p:spTree>
    <p:extLst>
      <p:ext uri="{BB962C8B-B14F-4D97-AF65-F5344CB8AC3E}">
        <p14:creationId xmlns:p14="http://schemas.microsoft.com/office/powerpoint/2010/main" val="698172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356D7-28C7-72F9-2D13-9D1EB60D6AB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4811E0C-3902-115E-D9A2-AE66C1BCD63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A73E830-90D4-6C9F-A9C6-63CE86ECB3E4}"/>
              </a:ext>
            </a:extLst>
          </p:cNvPr>
          <p:cNvSpPr>
            <a:spLocks noGrp="1"/>
          </p:cNvSpPr>
          <p:nvPr>
            <p:ph type="body" idx="1"/>
          </p:nvPr>
        </p:nvSpPr>
        <p:spPr/>
        <p:txBody>
          <a:bodyPr/>
          <a:lstStyle/>
          <a:p>
            <a:r>
              <a:rPr lang="nl-NL" dirty="0" err="1"/>
              <a:t>Vb</a:t>
            </a:r>
            <a:r>
              <a:rPr lang="nl-NL" dirty="0"/>
              <a:t> voedselbank; </a:t>
            </a:r>
          </a:p>
          <a:p>
            <a:r>
              <a:rPr lang="nl-NL" dirty="0"/>
              <a:t>Gemeentes die overleg voeren met religieuze professionals (priesters, dominees, imams)</a:t>
            </a:r>
            <a:endParaRPr lang="en-NL" dirty="0"/>
          </a:p>
        </p:txBody>
      </p:sp>
      <p:sp>
        <p:nvSpPr>
          <p:cNvPr id="4" name="Tijdelijke aanduiding voor dianummer 3">
            <a:extLst>
              <a:ext uri="{FF2B5EF4-FFF2-40B4-BE49-F238E27FC236}">
                <a16:creationId xmlns:a16="http://schemas.microsoft.com/office/drawing/2014/main" id="{9534A3AB-4C11-BF56-C49B-637DF35D3CE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DBE6A-1E29-8C4E-B011-77BCFA8447CC}" type="slidenum">
              <a:rPr kumimoji="0" lang="nl-NL" sz="1200" b="0" i="0" u="none" strike="noStrike" kern="1200" cap="none" spc="0" normalizeH="0" baseline="0" noProof="0" smtClean="0">
                <a:ln>
                  <a:noFill/>
                </a:ln>
                <a:solidFill>
                  <a:prstClr val="black"/>
                </a:solidFill>
                <a:effectLst/>
                <a:uLnTx/>
                <a:uFillTx/>
                <a:latin typeface="Aptos"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sz="1200" b="0" i="0" u="none" strike="noStrike" kern="1200" cap="none" spc="0" normalizeH="0" baseline="0" noProof="0">
              <a:ln>
                <a:noFill/>
              </a:ln>
              <a:solidFill>
                <a:prstClr val="black"/>
              </a:solidFill>
              <a:effectLst/>
              <a:uLnTx/>
              <a:uFillTx/>
              <a:latin typeface="Aptos" panose="020F0502020204030204"/>
              <a:ea typeface="+mn-ea"/>
              <a:cs typeface="+mn-cs"/>
            </a:endParaRPr>
          </a:p>
        </p:txBody>
      </p:sp>
    </p:spTree>
    <p:extLst>
      <p:ext uri="{BB962C8B-B14F-4D97-AF65-F5344CB8AC3E}">
        <p14:creationId xmlns:p14="http://schemas.microsoft.com/office/powerpoint/2010/main" val="2312611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3FEA6-25F7-19BA-ABD0-61C3CCDB902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F2DA769-5835-5AB9-A72D-0217B920581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3610571-809A-12D6-F0B9-182AFF9980E9}"/>
              </a:ext>
            </a:extLst>
          </p:cNvPr>
          <p:cNvSpPr>
            <a:spLocks noGrp="1"/>
          </p:cNvSpPr>
          <p:nvPr>
            <p:ph type="body" idx="1"/>
          </p:nvPr>
        </p:nvSpPr>
        <p:spPr/>
        <p:txBody>
          <a:bodyPr/>
          <a:lstStyle/>
          <a:p>
            <a:r>
              <a:rPr lang="nl-NL" dirty="0" err="1"/>
              <a:t>Vb</a:t>
            </a:r>
            <a:r>
              <a:rPr lang="nl-NL" dirty="0"/>
              <a:t> voedselbank; </a:t>
            </a:r>
          </a:p>
          <a:p>
            <a:r>
              <a:rPr lang="nl-NL" dirty="0"/>
              <a:t>Gemeentes die overleg voeren met religieuze professionals (priesters, dominees, imams)</a:t>
            </a:r>
            <a:endParaRPr lang="en-NL" dirty="0"/>
          </a:p>
        </p:txBody>
      </p:sp>
      <p:sp>
        <p:nvSpPr>
          <p:cNvPr id="4" name="Tijdelijke aanduiding voor dianummer 3">
            <a:extLst>
              <a:ext uri="{FF2B5EF4-FFF2-40B4-BE49-F238E27FC236}">
                <a16:creationId xmlns:a16="http://schemas.microsoft.com/office/drawing/2014/main" id="{97BE7C10-5A85-0EDC-6038-66F003AB5A5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DBE6A-1E29-8C4E-B011-77BCFA8447CC}" type="slidenum">
              <a:rPr kumimoji="0" lang="nl-NL" sz="1200" b="0" i="0" u="none" strike="noStrike" kern="1200" cap="none" spc="0" normalizeH="0" baseline="0" noProof="0" smtClean="0">
                <a:ln>
                  <a:noFill/>
                </a:ln>
                <a:solidFill>
                  <a:prstClr val="black"/>
                </a:solidFill>
                <a:effectLst/>
                <a:uLnTx/>
                <a:uFillTx/>
                <a:latin typeface="Aptos"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l-NL" sz="1200" b="0" i="0" u="none" strike="noStrike" kern="1200" cap="none" spc="0" normalizeH="0" baseline="0" noProof="0">
              <a:ln>
                <a:noFill/>
              </a:ln>
              <a:solidFill>
                <a:prstClr val="black"/>
              </a:solidFill>
              <a:effectLst/>
              <a:uLnTx/>
              <a:uFillTx/>
              <a:latin typeface="Aptos" panose="020F0502020204030204"/>
              <a:ea typeface="+mn-ea"/>
              <a:cs typeface="+mn-cs"/>
            </a:endParaRPr>
          </a:p>
        </p:txBody>
      </p:sp>
    </p:spTree>
    <p:extLst>
      <p:ext uri="{BB962C8B-B14F-4D97-AF65-F5344CB8AC3E}">
        <p14:creationId xmlns:p14="http://schemas.microsoft.com/office/powerpoint/2010/main" val="2937668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48A24-E00C-8D83-91E9-E88AC3F20BB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CE37434-7F94-E246-F64C-63868AEBCD1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2A76B8A-3803-82E2-B79E-107FE36113FF}"/>
              </a:ext>
            </a:extLst>
          </p:cNvPr>
          <p:cNvSpPr>
            <a:spLocks noGrp="1"/>
          </p:cNvSpPr>
          <p:nvPr>
            <p:ph type="body" idx="1"/>
          </p:nvPr>
        </p:nvSpPr>
        <p:spPr/>
        <p:txBody>
          <a:bodyPr/>
          <a:lstStyle/>
          <a:p>
            <a:r>
              <a:rPr lang="nl-NL" dirty="0"/>
              <a:t>Wissel naar verhaal van Ad </a:t>
            </a:r>
          </a:p>
        </p:txBody>
      </p:sp>
      <p:sp>
        <p:nvSpPr>
          <p:cNvPr id="4" name="Tijdelijke aanduiding voor dianummer 3">
            <a:extLst>
              <a:ext uri="{FF2B5EF4-FFF2-40B4-BE49-F238E27FC236}">
                <a16:creationId xmlns:a16="http://schemas.microsoft.com/office/drawing/2014/main" id="{C71B1D9D-0F08-0623-5BC4-AAF6992CCD99}"/>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1C808-7589-4373-A924-8582E4CCE13D}" type="slidenum">
              <a:rPr kumimoji="0" lang="nl-NL" sz="1200" b="0" i="0" u="none" strike="noStrike" kern="1200" cap="none" spc="0" normalizeH="0" baseline="0" noProof="0" smtClean="0">
                <a:ln>
                  <a:noFill/>
                </a:ln>
                <a:solidFill>
                  <a:prstClr val="black"/>
                </a:solidFill>
                <a:effectLst/>
                <a:uLnTx/>
                <a:uFillTx/>
                <a:latin typeface="Arial" panose="020B0604020202020204" pitchFamily="34" charset="0"/>
                <a:cs typeface="Helvetica" panose="020B0604020202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nl-NL" sz="1200" b="0" i="0" u="none" strike="noStrike" kern="1200" cap="none" spc="0" normalizeH="0" baseline="0" noProof="0">
              <a:ln>
                <a:noFill/>
              </a:ln>
              <a:solidFill>
                <a:prstClr val="black"/>
              </a:solidFill>
              <a:effectLst/>
              <a:uLnTx/>
              <a:uFillTx/>
              <a:latin typeface="Arial" panose="020B0604020202020204" pitchFamily="34" charset="0"/>
              <a:cs typeface="Helvetica" panose="020B0604020202030204" pitchFamily="34" charset="0"/>
            </a:endParaRPr>
          </a:p>
        </p:txBody>
      </p:sp>
    </p:spTree>
    <p:extLst>
      <p:ext uri="{BB962C8B-B14F-4D97-AF65-F5344CB8AC3E}">
        <p14:creationId xmlns:p14="http://schemas.microsoft.com/office/powerpoint/2010/main" val="4009920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Optie om te gebruiken ter ondersteuning van Ad</a:t>
            </a:r>
          </a:p>
        </p:txBody>
      </p:sp>
      <p:sp>
        <p:nvSpPr>
          <p:cNvPr id="4" name="Tijdelijke aanduiding voor dianummer 3"/>
          <p:cNvSpPr>
            <a:spLocks noGrp="1"/>
          </p:cNvSpPr>
          <p:nvPr>
            <p:ph type="sldNum" sz="quarter" idx="5"/>
          </p:nvPr>
        </p:nvSpPr>
        <p:spPr/>
        <p:txBody>
          <a:bodyPr/>
          <a:lstStyle/>
          <a:p>
            <a:fld id="{1981C808-7589-4373-A924-8582E4CCE13D}" type="slidenum">
              <a:rPr lang="nl-NL" smtClean="0"/>
              <a:t>22</a:t>
            </a:fld>
            <a:endParaRPr lang="nl-NL"/>
          </a:p>
        </p:txBody>
      </p:sp>
    </p:spTree>
    <p:extLst>
      <p:ext uri="{BB962C8B-B14F-4D97-AF65-F5344CB8AC3E}">
        <p14:creationId xmlns:p14="http://schemas.microsoft.com/office/powerpoint/2010/main" val="3442787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40B55-A42B-68C3-BEBE-EB29DB29759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569F62B-53C1-C191-5CB9-599150CB47B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AD58F2A-5D11-E9A2-CF9C-DDEAE8889285}"/>
              </a:ext>
            </a:extLst>
          </p:cNvPr>
          <p:cNvSpPr>
            <a:spLocks noGrp="1"/>
          </p:cNvSpPr>
          <p:nvPr>
            <p:ph type="body" idx="1"/>
          </p:nvPr>
        </p:nvSpPr>
        <p:spPr/>
        <p:txBody>
          <a:bodyPr/>
          <a:lstStyle/>
          <a:p>
            <a:r>
              <a:rPr lang="nl-NL" dirty="0"/>
              <a:t>Over naar stellingen. Ook deelnemers vragen om mee te doen in de chat. </a:t>
            </a:r>
          </a:p>
        </p:txBody>
      </p:sp>
      <p:sp>
        <p:nvSpPr>
          <p:cNvPr id="4" name="Tijdelijke aanduiding voor dianummer 3">
            <a:extLst>
              <a:ext uri="{FF2B5EF4-FFF2-40B4-BE49-F238E27FC236}">
                <a16:creationId xmlns:a16="http://schemas.microsoft.com/office/drawing/2014/main" id="{1C2F19BA-E561-696C-5625-290104D4607F}"/>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1C808-7589-4373-A924-8582E4CCE13D}" type="slidenum">
              <a:rPr kumimoji="0" lang="nl-NL" sz="1200" b="0" i="0" u="none" strike="noStrike" kern="1200" cap="none" spc="0" normalizeH="0" baseline="0" noProof="0" smtClean="0">
                <a:ln>
                  <a:noFill/>
                </a:ln>
                <a:solidFill>
                  <a:prstClr val="black"/>
                </a:solidFill>
                <a:effectLst/>
                <a:uLnTx/>
                <a:uFillTx/>
                <a:latin typeface="Arial" panose="020B0604020202020204" pitchFamily="34" charset="0"/>
                <a:cs typeface="Helvetica" panose="020B0604020202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nl-NL" sz="1200" b="0" i="0" u="none" strike="noStrike" kern="1200" cap="none" spc="0" normalizeH="0" baseline="0" noProof="0">
              <a:ln>
                <a:noFill/>
              </a:ln>
              <a:solidFill>
                <a:prstClr val="black"/>
              </a:solidFill>
              <a:effectLst/>
              <a:uLnTx/>
              <a:uFillTx/>
              <a:latin typeface="Arial" panose="020B0604020202020204" pitchFamily="34" charset="0"/>
              <a:cs typeface="Helvetica" panose="020B0604020202030204" pitchFamily="34" charset="0"/>
            </a:endParaRPr>
          </a:p>
        </p:txBody>
      </p:sp>
    </p:spTree>
    <p:extLst>
      <p:ext uri="{BB962C8B-B14F-4D97-AF65-F5344CB8AC3E}">
        <p14:creationId xmlns:p14="http://schemas.microsoft.com/office/powerpoint/2010/main" val="4191081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Precieze stellingen nog aanvullen, maar dit kan in beeld. </a:t>
            </a:r>
          </a:p>
        </p:txBody>
      </p:sp>
      <p:sp>
        <p:nvSpPr>
          <p:cNvPr id="4" name="Tijdelijke aanduiding voor dianummer 3"/>
          <p:cNvSpPr>
            <a:spLocks noGrp="1"/>
          </p:cNvSpPr>
          <p:nvPr>
            <p:ph type="sldNum" sz="quarter" idx="5"/>
          </p:nvPr>
        </p:nvSpPr>
        <p:spPr/>
        <p:txBody>
          <a:bodyPr/>
          <a:lstStyle/>
          <a:p>
            <a:fld id="{1981C808-7589-4373-A924-8582E4CCE13D}" type="slidenum">
              <a:rPr lang="nl-NL" smtClean="0"/>
              <a:t>24</a:t>
            </a:fld>
            <a:endParaRPr lang="nl-NL"/>
          </a:p>
        </p:txBody>
      </p:sp>
    </p:spTree>
    <p:extLst>
      <p:ext uri="{BB962C8B-B14F-4D97-AF65-F5344CB8AC3E}">
        <p14:creationId xmlns:p14="http://schemas.microsoft.com/office/powerpoint/2010/main" val="3375339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062BE-4FDB-E2B6-EE2A-5848A10D1EB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1AE1D69-19E0-F363-7155-E284CBB1043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C979F7B-A72A-77AE-B47F-D47AEDCB856D}"/>
              </a:ext>
            </a:extLst>
          </p:cNvPr>
          <p:cNvSpPr>
            <a:spLocks noGrp="1"/>
          </p:cNvSpPr>
          <p:nvPr>
            <p:ph type="body" idx="1"/>
          </p:nvPr>
        </p:nvSpPr>
        <p:spPr/>
        <p:txBody>
          <a:bodyPr/>
          <a:lstStyle/>
          <a:p>
            <a:r>
              <a:rPr lang="nl-NL" dirty="0"/>
              <a:t>Afsluiting, dank en links. </a:t>
            </a:r>
          </a:p>
        </p:txBody>
      </p:sp>
      <p:sp>
        <p:nvSpPr>
          <p:cNvPr id="4" name="Tijdelijke aanduiding voor dianummer 3">
            <a:extLst>
              <a:ext uri="{FF2B5EF4-FFF2-40B4-BE49-F238E27FC236}">
                <a16:creationId xmlns:a16="http://schemas.microsoft.com/office/drawing/2014/main" id="{BB392A4C-7BDF-15B6-BDE9-71AB77B7C496}"/>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1C808-7589-4373-A924-8582E4CCE13D}" type="slidenum">
              <a:rPr kumimoji="0" lang="nl-NL" sz="1200" b="0" i="0" u="none" strike="noStrike" kern="1200" cap="none" spc="0" normalizeH="0" baseline="0" noProof="0" smtClean="0">
                <a:ln>
                  <a:noFill/>
                </a:ln>
                <a:solidFill>
                  <a:prstClr val="black"/>
                </a:solidFill>
                <a:effectLst/>
                <a:uLnTx/>
                <a:uFillTx/>
                <a:latin typeface="Arial" panose="020B0604020202020204" pitchFamily="34" charset="0"/>
                <a:cs typeface="Helvetica" panose="020B0604020202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nl-NL" sz="1200" b="0" i="0" u="none" strike="noStrike" kern="1200" cap="none" spc="0" normalizeH="0" baseline="0" noProof="0">
              <a:ln>
                <a:noFill/>
              </a:ln>
              <a:solidFill>
                <a:prstClr val="black"/>
              </a:solidFill>
              <a:effectLst/>
              <a:uLnTx/>
              <a:uFillTx/>
              <a:latin typeface="Arial" panose="020B0604020202020204" pitchFamily="34" charset="0"/>
              <a:cs typeface="Helvetica" panose="020B0604020202030204" pitchFamily="34" charset="0"/>
            </a:endParaRPr>
          </a:p>
        </p:txBody>
      </p:sp>
    </p:spTree>
    <p:extLst>
      <p:ext uri="{BB962C8B-B14F-4D97-AF65-F5344CB8AC3E}">
        <p14:creationId xmlns:p14="http://schemas.microsoft.com/office/powerpoint/2010/main" val="341147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indent="-285750">
              <a:buFontTx/>
              <a:buChar char="-"/>
            </a:pPr>
            <a:r>
              <a:rPr lang="nl-NL" sz="1800">
                <a:solidFill>
                  <a:srgbClr val="000000"/>
                </a:solidFill>
                <a:effectLst/>
                <a:latin typeface="Times New Roman" panose="02020603050405020304" pitchFamily="18" charset="0"/>
                <a:ea typeface="Calibri" panose="020F0502020204030204" pitchFamily="34" charset="0"/>
              </a:rPr>
              <a:t>p. 17 </a:t>
            </a:r>
            <a:r>
              <a:rPr lang="nl-NL" sz="1800" err="1">
                <a:solidFill>
                  <a:srgbClr val="000000"/>
                </a:solidFill>
                <a:effectLst/>
                <a:latin typeface="Times New Roman" panose="02020603050405020304" pitchFamily="18" charset="0"/>
                <a:ea typeface="Calibri" panose="020F0502020204030204" pitchFamily="34" charset="0"/>
              </a:rPr>
              <a:t>MvT</a:t>
            </a:r>
            <a:r>
              <a:rPr lang="nl-NL" sz="1800">
                <a:solidFill>
                  <a:srgbClr val="000000"/>
                </a:solidFill>
                <a:effectLst/>
                <a:latin typeface="Times New Roman" panose="02020603050405020304" pitchFamily="18" charset="0"/>
                <a:ea typeface="Calibri" panose="020F0502020204030204" pitchFamily="34" charset="0"/>
              </a:rPr>
              <a:t>: 55-60 </a:t>
            </a:r>
            <a:r>
              <a:rPr lang="nl-NL" sz="1800" err="1">
                <a:solidFill>
                  <a:srgbClr val="000000"/>
                </a:solidFill>
                <a:effectLst/>
                <a:latin typeface="Times New Roman" panose="02020603050405020304" pitchFamily="18" charset="0"/>
                <a:ea typeface="Calibri" panose="020F0502020204030204" pitchFamily="34" charset="0"/>
              </a:rPr>
              <a:t>ct</a:t>
            </a:r>
            <a:r>
              <a:rPr lang="nl-NL" sz="1800">
                <a:solidFill>
                  <a:srgbClr val="000000"/>
                </a:solidFill>
                <a:effectLst/>
                <a:latin typeface="Times New Roman" panose="02020603050405020304" pitchFamily="18" charset="0"/>
                <a:ea typeface="Calibri" panose="020F0502020204030204" pitchFamily="34" charset="0"/>
              </a:rPr>
              <a:t> per inwoner</a:t>
            </a:r>
          </a:p>
          <a:p>
            <a:pPr marL="285750" indent="-285750">
              <a:buFontTx/>
              <a:buChar char="-"/>
            </a:pPr>
            <a:endParaRPr lang="nl-NL" sz="1800">
              <a:solidFill>
                <a:srgbClr val="000000"/>
              </a:solidFill>
              <a:effectLst/>
              <a:latin typeface="Times New Roman" panose="02020603050405020304" pitchFamily="18" charset="0"/>
              <a:ea typeface="Calibri" panose="020F0502020204030204" pitchFamily="34" charset="0"/>
            </a:endParaRPr>
          </a:p>
          <a:p>
            <a:pPr marL="285750" indent="-285750">
              <a:buFontTx/>
              <a:buChar char="-"/>
            </a:pPr>
            <a:r>
              <a:rPr lang="nl-NL" sz="1800">
                <a:effectLst/>
                <a:latin typeface="Times New Roman" panose="02020603050405020304" pitchFamily="18" charset="0"/>
                <a:ea typeface="Calibri" panose="020F0502020204030204" pitchFamily="34" charset="0"/>
              </a:rPr>
              <a:t>de reguliere financiering van de gemeentelijke nota publieke gezondheid in kunnen zetten om lokaal suïcidepreventiebeleid op te stellen.</a:t>
            </a:r>
            <a:endParaRPr lang="nl-NL" sz="1800" u="none" strike="noStrike">
              <a:solidFill>
                <a:srgbClr val="000000"/>
              </a:solidFill>
              <a:effectLst/>
              <a:latin typeface="Times New Roman" panose="02020603050405020304" pitchFamily="18" charset="0"/>
              <a:ea typeface="Calibri" panose="020F0502020204030204" pitchFamily="34" charset="0"/>
            </a:endParaRPr>
          </a:p>
          <a:p>
            <a:pPr marL="285750" indent="-285750">
              <a:buFontTx/>
              <a:buChar char="-"/>
            </a:pPr>
            <a:endParaRPr lang="nl-NL" sz="1800" u="none" strike="noStrike">
              <a:solidFill>
                <a:srgbClr val="000000"/>
              </a:solidFill>
              <a:effectLst/>
              <a:latin typeface="Times New Roman" panose="02020603050405020304" pitchFamily="18" charset="0"/>
              <a:ea typeface="Calibri" panose="020F0502020204030204" pitchFamily="34" charset="0"/>
              <a:hlinkClick r:id="rId3"/>
            </a:endParaRPr>
          </a:p>
          <a:p>
            <a:pPr marL="285750" indent="-285750">
              <a:buFontTx/>
              <a:buChar char="-"/>
            </a:pPr>
            <a:r>
              <a:rPr lang="en-US" sz="1800" u="none" strike="noStrike" err="1">
                <a:solidFill>
                  <a:srgbClr val="000000"/>
                </a:solidFill>
                <a:effectLst/>
                <a:latin typeface="Times New Roman" panose="02020603050405020304" pitchFamily="18" charset="0"/>
                <a:ea typeface="Calibri" panose="020F0502020204030204" pitchFamily="34" charset="0"/>
                <a:hlinkClick r:id="rId3"/>
              </a:rPr>
              <a:t>Hegerl</a:t>
            </a:r>
            <a:r>
              <a:rPr lang="en-US" sz="1800">
                <a:solidFill>
                  <a:srgbClr val="000000"/>
                </a:solidFill>
                <a:effectLst/>
                <a:latin typeface="Times New Roman" panose="02020603050405020304" pitchFamily="18" charset="0"/>
                <a:ea typeface="Calibri" panose="020F0502020204030204" pitchFamily="34" charset="0"/>
              </a:rPr>
              <a:t> et al</a:t>
            </a:r>
            <a:r>
              <a:rPr lang="en-US" sz="1800">
                <a:solidFill>
                  <a:srgbClr val="010000"/>
                </a:solidFill>
                <a:effectLst/>
                <a:latin typeface="Times New Roman" panose="02020603050405020304" pitchFamily="18" charset="0"/>
                <a:ea typeface="Times New Roman" panose="02020603050405020304" pitchFamily="18" charset="0"/>
              </a:rPr>
              <a:t>. </a:t>
            </a:r>
            <a:r>
              <a:rPr lang="en-GB" sz="1800" i="1">
                <a:solidFill>
                  <a:srgbClr val="000000"/>
                </a:solidFill>
                <a:effectLst/>
                <a:latin typeface="Times New Roman" panose="02020603050405020304" pitchFamily="18" charset="0"/>
                <a:ea typeface="Calibri" panose="020F0502020204030204" pitchFamily="34" charset="0"/>
              </a:rPr>
              <a:t>The European Alliance Against Depression (EAAD): An Evidence Based Cost-effective Approach to Improve Depressed Patients Care and Prevent Suicidality</a:t>
            </a:r>
            <a:r>
              <a:rPr lang="en-GB" sz="1800">
                <a:solidFill>
                  <a:srgbClr val="000000"/>
                </a:solidFill>
                <a:effectLst/>
                <a:latin typeface="Times New Roman" panose="02020603050405020304" pitchFamily="18" charset="0"/>
                <a:ea typeface="Calibri" panose="020F0502020204030204" pitchFamily="34" charset="0"/>
              </a:rPr>
              <a:t>, 2020 Cambridge University Press</a:t>
            </a:r>
            <a:endParaRPr lang="nl-NL" sz="1800">
              <a:effectLst/>
              <a:latin typeface="Calibri" panose="020F0502020204030204" pitchFamily="34" charset="0"/>
              <a:ea typeface="Calibri" panose="020F0502020204030204" pitchFamily="34" charset="0"/>
            </a:endParaRPr>
          </a:p>
          <a:p>
            <a:endParaRPr lang="nl-NL"/>
          </a:p>
        </p:txBody>
      </p:sp>
      <p:sp>
        <p:nvSpPr>
          <p:cNvPr id="4" name="Tijdelijke aanduiding voor dianummer 3"/>
          <p:cNvSpPr>
            <a:spLocks noGrp="1"/>
          </p:cNvSpPr>
          <p:nvPr>
            <p:ph type="sldNum" sz="quarter" idx="5"/>
          </p:nvPr>
        </p:nvSpPr>
        <p:spPr/>
        <p:txBody>
          <a:bodyPr/>
          <a:lstStyle/>
          <a:p>
            <a:fld id="{E14B8A07-E599-49ED-86DB-C58C8CDA48DC}" type="slidenum">
              <a:rPr lang="nl-NL" smtClean="0"/>
              <a:t>6</a:t>
            </a:fld>
            <a:endParaRPr lang="nl-NL"/>
          </a:p>
        </p:txBody>
      </p:sp>
    </p:spTree>
    <p:extLst>
      <p:ext uri="{BB962C8B-B14F-4D97-AF65-F5344CB8AC3E}">
        <p14:creationId xmlns:p14="http://schemas.microsoft.com/office/powerpoint/2010/main" val="2824086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Maar hoe dan? Wat heeft het voor ‘zin’. En hoe betrekken we zingeving in de oplossing?</a:t>
            </a:r>
          </a:p>
        </p:txBody>
      </p:sp>
      <p:sp>
        <p:nvSpPr>
          <p:cNvPr id="4" name="Tijdelijke aanduiding voor dianummer 3"/>
          <p:cNvSpPr>
            <a:spLocks noGrp="1"/>
          </p:cNvSpPr>
          <p:nvPr>
            <p:ph type="sldNum" sz="quarter" idx="5"/>
          </p:nvPr>
        </p:nvSpPr>
        <p:spPr/>
        <p:txBody>
          <a:bodyPr/>
          <a:lstStyle/>
          <a:p>
            <a:fld id="{1981C808-7589-4373-A924-8582E4CCE13D}" type="slidenum">
              <a:rPr lang="nl-NL" smtClean="0"/>
              <a:t>7</a:t>
            </a:fld>
            <a:endParaRPr lang="nl-NL"/>
          </a:p>
        </p:txBody>
      </p:sp>
    </p:spTree>
    <p:extLst>
      <p:ext uri="{BB962C8B-B14F-4D97-AF65-F5344CB8AC3E}">
        <p14:creationId xmlns:p14="http://schemas.microsoft.com/office/powerpoint/2010/main" val="922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Wissel naar verhaal van Hanneke, wat zegt de theorie?</a:t>
            </a:r>
          </a:p>
        </p:txBody>
      </p:sp>
      <p:sp>
        <p:nvSpPr>
          <p:cNvPr id="4" name="Tijdelijke aanduiding voor dianummer 3"/>
          <p:cNvSpPr>
            <a:spLocks noGrp="1"/>
          </p:cNvSpPr>
          <p:nvPr>
            <p:ph type="sldNum" sz="quarter" idx="5"/>
          </p:nvPr>
        </p:nvSpPr>
        <p:spPr/>
        <p:txBody>
          <a:bodyPr/>
          <a:lstStyle/>
          <a:p>
            <a:fld id="{1981C808-7589-4373-A924-8582E4CCE13D}" type="slidenum">
              <a:rPr lang="nl-NL" smtClean="0"/>
              <a:t>8</a:t>
            </a:fld>
            <a:endParaRPr lang="nl-NL"/>
          </a:p>
        </p:txBody>
      </p:sp>
    </p:spTree>
    <p:extLst>
      <p:ext uri="{BB962C8B-B14F-4D97-AF65-F5344CB8AC3E}">
        <p14:creationId xmlns:p14="http://schemas.microsoft.com/office/powerpoint/2010/main" val="4198259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DBE6A-1E29-8C4E-B011-77BCFA8447CC}" type="slidenum">
              <a:rPr kumimoji="0" lang="nl-NL" sz="1200" b="0" i="0" u="none" strike="noStrike" kern="1200" cap="none" spc="0" normalizeH="0" baseline="0" noProof="0" smtClean="0">
                <a:ln>
                  <a:noFill/>
                </a:ln>
                <a:solidFill>
                  <a:prstClr val="black"/>
                </a:solidFill>
                <a:effectLst/>
                <a:uLnTx/>
                <a:uFillTx/>
                <a:latin typeface="Aptos"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Aptos" panose="020F0502020204030204"/>
              <a:ea typeface="+mn-ea"/>
              <a:cs typeface="+mn-cs"/>
            </a:endParaRPr>
          </a:p>
        </p:txBody>
      </p:sp>
    </p:spTree>
    <p:extLst>
      <p:ext uri="{BB962C8B-B14F-4D97-AF65-F5344CB8AC3E}">
        <p14:creationId xmlns:p14="http://schemas.microsoft.com/office/powerpoint/2010/main" val="795707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Interpersoonlijke theorie van </a:t>
            </a:r>
            <a:r>
              <a:rPr lang="nl-NL" dirty="0" err="1"/>
              <a:t>joiner</a:t>
            </a:r>
            <a:endParaRPr lang="en-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DBE6A-1E29-8C4E-B011-77BCFA8447CC}" type="slidenum">
              <a:rPr kumimoji="0" lang="nl-NL" sz="1200" b="0" i="0" u="none" strike="noStrike" kern="1200" cap="none" spc="0" normalizeH="0" baseline="0" noProof="0" smtClean="0">
                <a:ln>
                  <a:noFill/>
                </a:ln>
                <a:solidFill>
                  <a:prstClr val="black"/>
                </a:solidFill>
                <a:effectLst/>
                <a:uLnTx/>
                <a:uFillTx/>
                <a:latin typeface="Aptos"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Aptos" panose="020F0502020204030204"/>
              <a:ea typeface="+mn-ea"/>
              <a:cs typeface="+mn-cs"/>
            </a:endParaRPr>
          </a:p>
        </p:txBody>
      </p:sp>
    </p:spTree>
    <p:extLst>
      <p:ext uri="{BB962C8B-B14F-4D97-AF65-F5344CB8AC3E}">
        <p14:creationId xmlns:p14="http://schemas.microsoft.com/office/powerpoint/2010/main" val="3981975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Was ik maar dood</a:t>
            </a:r>
            <a:endParaRPr lang="en-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DBE6A-1E29-8C4E-B011-77BCFA8447CC}" type="slidenum">
              <a:rPr kumimoji="0" lang="nl-NL" sz="1200" b="0" i="0" u="none" strike="noStrike" kern="1200" cap="none" spc="0" normalizeH="0" baseline="0" noProof="0" smtClean="0">
                <a:ln>
                  <a:noFill/>
                </a:ln>
                <a:solidFill>
                  <a:prstClr val="black"/>
                </a:solidFill>
                <a:effectLst/>
                <a:uLnTx/>
                <a:uFillTx/>
                <a:latin typeface="Aptos"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Aptos" panose="020F0502020204030204"/>
              <a:ea typeface="+mn-ea"/>
              <a:cs typeface="+mn-cs"/>
            </a:endParaRPr>
          </a:p>
        </p:txBody>
      </p:sp>
    </p:spTree>
    <p:extLst>
      <p:ext uri="{BB962C8B-B14F-4D97-AF65-F5344CB8AC3E}">
        <p14:creationId xmlns:p14="http://schemas.microsoft.com/office/powerpoint/2010/main" val="2502046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wordt nooit meer beter</a:t>
            </a:r>
          </a:p>
          <a:p>
            <a:endParaRPr lang="nl-NL" dirty="0"/>
          </a:p>
          <a:p>
            <a:r>
              <a:rPr lang="nl-NL" dirty="0"/>
              <a:t>Ik wil/ ga er een eind aan maken</a:t>
            </a:r>
            <a:endParaRPr lang="en-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DBE6A-1E29-8C4E-B011-77BCFA8447CC}" type="slidenum">
              <a:rPr kumimoji="0" lang="nl-NL" sz="1200" b="0" i="0" u="none" strike="noStrike" kern="1200" cap="none" spc="0" normalizeH="0" baseline="0" noProof="0" smtClean="0">
                <a:ln>
                  <a:noFill/>
                </a:ln>
                <a:solidFill>
                  <a:prstClr val="black"/>
                </a:solidFill>
                <a:effectLst/>
                <a:uLnTx/>
                <a:uFillTx/>
                <a:latin typeface="Aptos"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Aptos" panose="020F0502020204030204"/>
              <a:ea typeface="+mn-ea"/>
              <a:cs typeface="+mn-cs"/>
            </a:endParaRPr>
          </a:p>
        </p:txBody>
      </p:sp>
    </p:spTree>
    <p:extLst>
      <p:ext uri="{BB962C8B-B14F-4D97-AF65-F5344CB8AC3E}">
        <p14:creationId xmlns:p14="http://schemas.microsoft.com/office/powerpoint/2010/main" val="3972665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Vermogen tot suïcide -&gt; verminderde angst voor de dood; mogelijkheden om jezelf te doden</a:t>
            </a:r>
          </a:p>
          <a:p>
            <a:endParaRPr lang="nl-NL" dirty="0"/>
          </a:p>
          <a:p>
            <a:r>
              <a:rPr lang="nl-NL" dirty="0"/>
              <a:t>Werkelijkheid veel complexer dan dit model: risicofactoren; beschermende factoren	[Klein uitstapje – mentale problemen zijn interactieproblemen (niet probleem van het individu) -&gt; op allerlei manieren interacties (</a:t>
            </a:r>
            <a:r>
              <a:rPr lang="nl-NL" dirty="0" err="1"/>
              <a:t>vb</a:t>
            </a:r>
            <a:r>
              <a:rPr lang="nl-NL" dirty="0"/>
              <a:t> lijf – chronische ziekte; interpersoonlijk – sociale isolatie (ASS); beleid; cultuur]</a:t>
            </a:r>
            <a:endParaRPr lang="en-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DBE6A-1E29-8C4E-B011-77BCFA8447CC}" type="slidenum">
              <a:rPr kumimoji="0" lang="nl-NL" sz="1200" b="0" i="0" u="none" strike="noStrike" kern="1200" cap="none" spc="0" normalizeH="0" baseline="0" noProof="0" smtClean="0">
                <a:ln>
                  <a:noFill/>
                </a:ln>
                <a:solidFill>
                  <a:prstClr val="black"/>
                </a:solidFill>
                <a:effectLst/>
                <a:uLnTx/>
                <a:uFillTx/>
                <a:latin typeface="Aptos"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Aptos" panose="020F0502020204030204"/>
              <a:ea typeface="+mn-ea"/>
              <a:cs typeface="+mn-cs"/>
            </a:endParaRPr>
          </a:p>
        </p:txBody>
      </p:sp>
    </p:spTree>
    <p:extLst>
      <p:ext uri="{BB962C8B-B14F-4D97-AF65-F5344CB8AC3E}">
        <p14:creationId xmlns:p14="http://schemas.microsoft.com/office/powerpoint/2010/main" val="1083446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wmf"/><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pic>
        <p:nvPicPr>
          <p:cNvPr id="6" name="Afbeelding 7">
            <a:extLst>
              <a:ext uri="{FF2B5EF4-FFF2-40B4-BE49-F238E27FC236}">
                <a16:creationId xmlns:a16="http://schemas.microsoft.com/office/drawing/2014/main" id="{E69224FF-C3CF-4CCE-8723-29740CEA8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76" y="5526088"/>
            <a:ext cx="24987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777498" y="1666876"/>
            <a:ext cx="4891783" cy="1561161"/>
          </a:xfrm>
        </p:spPr>
        <p:txBody>
          <a:bodyPr anchor="b">
            <a:normAutofit/>
          </a:bodyPr>
          <a:lstStyle>
            <a:lvl1pPr algn="l">
              <a:defRPr sz="3600"/>
            </a:lvl1pPr>
          </a:lstStyle>
          <a:p>
            <a:r>
              <a:rPr lang="nl-NL"/>
              <a:t>Klik om stijl te bewerken</a:t>
            </a:r>
          </a:p>
        </p:txBody>
      </p:sp>
      <p:sp>
        <p:nvSpPr>
          <p:cNvPr id="3" name="Ondertitel 2"/>
          <p:cNvSpPr>
            <a:spLocks noGrp="1"/>
          </p:cNvSpPr>
          <p:nvPr>
            <p:ph type="subTitle" idx="1"/>
          </p:nvPr>
        </p:nvSpPr>
        <p:spPr>
          <a:xfrm>
            <a:off x="777497" y="3320111"/>
            <a:ext cx="4414435" cy="1655762"/>
          </a:xfrm>
        </p:spPr>
        <p:txBody>
          <a:bodyPr/>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Klikken om de ondertitelstijl van het model te bewerken</a:t>
            </a:r>
          </a:p>
        </p:txBody>
      </p:sp>
      <p:sp>
        <p:nvSpPr>
          <p:cNvPr id="34" name="Tijdelijke aanduiding voor afbeelding 33"/>
          <p:cNvSpPr>
            <a:spLocks noGrp="1"/>
          </p:cNvSpPr>
          <p:nvPr>
            <p:ph type="pic" sz="quarter" idx="14"/>
          </p:nvPr>
        </p:nvSpPr>
        <p:spPr>
          <a:xfrm>
            <a:off x="6188365" y="657227"/>
            <a:ext cx="5403561" cy="5509271"/>
          </a:xfrm>
          <a:prstGeom prst="roundRect">
            <a:avLst>
              <a:gd name="adj" fmla="val 9174"/>
            </a:avLst>
          </a:prstGeom>
          <a:ln>
            <a:noFill/>
          </a:ln>
        </p:spPr>
        <p:txBody>
          <a:bodyPr rtlCol="0">
            <a:normAutofit/>
          </a:bodyPr>
          <a:lstStyle/>
          <a:p>
            <a:pPr lvl="0"/>
            <a:r>
              <a:rPr lang="nl-NL" noProof="0"/>
              <a:t>Klik op het pictogram als u een afbeelding wilt toevoegen</a:t>
            </a:r>
          </a:p>
        </p:txBody>
      </p:sp>
      <p:sp>
        <p:nvSpPr>
          <p:cNvPr id="38" name="Tijdelijke aanduiding voor tekst 37"/>
          <p:cNvSpPr>
            <a:spLocks noGrp="1"/>
          </p:cNvSpPr>
          <p:nvPr>
            <p:ph type="body" sz="quarter" idx="15"/>
          </p:nvPr>
        </p:nvSpPr>
        <p:spPr>
          <a:xfrm>
            <a:off x="769943" y="657225"/>
            <a:ext cx="4899337" cy="458788"/>
          </a:xfrm>
        </p:spPr>
        <p:txBody>
          <a:bodyPr>
            <a:normAutofit/>
          </a:bodyPr>
          <a:lstStyle>
            <a:lvl1pPr marL="0" indent="0">
              <a:buNone/>
              <a:defRPr sz="1800"/>
            </a:lvl1pPr>
          </a:lstStyle>
          <a:p>
            <a:pPr lvl="0"/>
            <a:r>
              <a:rPr lang="nl-NL"/>
              <a:t>Klikken om de tekststijl van het model te bewerken</a:t>
            </a:r>
          </a:p>
        </p:txBody>
      </p:sp>
      <p:sp>
        <p:nvSpPr>
          <p:cNvPr id="7" name="Tijdelijke aanduiding voor datum 3">
            <a:extLst>
              <a:ext uri="{FF2B5EF4-FFF2-40B4-BE49-F238E27FC236}">
                <a16:creationId xmlns:a16="http://schemas.microsoft.com/office/drawing/2014/main" id="{2393F1C0-6D68-4E12-8877-707C299498C6}"/>
              </a:ext>
            </a:extLst>
          </p:cNvPr>
          <p:cNvSpPr>
            <a:spLocks noGrp="1"/>
          </p:cNvSpPr>
          <p:nvPr>
            <p:ph type="dt" sz="half" idx="16"/>
          </p:nvPr>
        </p:nvSpPr>
        <p:spPr/>
        <p:txBody>
          <a:bodyPr/>
          <a:lstStyle>
            <a:lvl1pPr>
              <a:defRPr/>
            </a:lvl1pPr>
          </a:lstStyle>
          <a:p>
            <a:pPr>
              <a:defRPr/>
            </a:pPr>
            <a:fld id="{33782D52-5218-417B-AA65-FA3D84096F88}" type="datetimeFigureOut">
              <a:rPr lang="nl-NL" smtClean="0"/>
              <a:pPr>
                <a:defRPr/>
              </a:pPr>
              <a:t>2-9-2025</a:t>
            </a:fld>
            <a:endParaRPr lang="nl-NL"/>
          </a:p>
        </p:txBody>
      </p:sp>
      <p:sp>
        <p:nvSpPr>
          <p:cNvPr id="8" name="Tijdelijke aanduiding voor voettekst 4">
            <a:extLst>
              <a:ext uri="{FF2B5EF4-FFF2-40B4-BE49-F238E27FC236}">
                <a16:creationId xmlns:a16="http://schemas.microsoft.com/office/drawing/2014/main" id="{608EA04E-F882-484A-BF7D-DAECA4C893C9}"/>
              </a:ext>
            </a:extLst>
          </p:cNvPr>
          <p:cNvSpPr>
            <a:spLocks noGrp="1"/>
          </p:cNvSpPr>
          <p:nvPr>
            <p:ph type="ftr" sz="quarter" idx="17"/>
          </p:nvPr>
        </p:nvSpPr>
        <p:spPr/>
        <p:txBody>
          <a:bodyPr/>
          <a:lstStyle>
            <a:lvl1pPr>
              <a:defRPr/>
            </a:lvl1pPr>
          </a:lstStyle>
          <a:p>
            <a:pPr>
              <a:defRPr/>
            </a:pPr>
            <a:endParaRPr lang="nl-NL"/>
          </a:p>
        </p:txBody>
      </p:sp>
      <p:sp>
        <p:nvSpPr>
          <p:cNvPr id="9" name="Tijdelijke aanduiding voor dianummer 5">
            <a:extLst>
              <a:ext uri="{FF2B5EF4-FFF2-40B4-BE49-F238E27FC236}">
                <a16:creationId xmlns:a16="http://schemas.microsoft.com/office/drawing/2014/main" id="{52A88415-C326-47B7-9476-A35409637777}"/>
              </a:ext>
            </a:extLst>
          </p:cNvPr>
          <p:cNvSpPr>
            <a:spLocks noGrp="1"/>
          </p:cNvSpPr>
          <p:nvPr>
            <p:ph type="sldNum" sz="quarter" idx="18"/>
          </p:nvPr>
        </p:nvSpPr>
        <p:spPr/>
        <p:txBody>
          <a:bodyPr/>
          <a:lstStyle>
            <a:lvl1pPr>
              <a:defRPr/>
            </a:lvl1pPr>
          </a:lstStyle>
          <a:p>
            <a:pPr>
              <a:defRPr/>
            </a:pPr>
            <a:fld id="{8F581922-7D48-4E90-A52B-91A5188025C1}" type="slidenum">
              <a:rPr lang="nl-NL" smtClean="0"/>
              <a:pPr>
                <a:defRPr/>
              </a:pPr>
              <a:t>‹nr.›</a:t>
            </a:fld>
            <a:endParaRPr lang="nl-NL"/>
          </a:p>
        </p:txBody>
      </p:sp>
      <p:sp>
        <p:nvSpPr>
          <p:cNvPr id="4" name="Rechthoek 3">
            <a:extLst>
              <a:ext uri="{FF2B5EF4-FFF2-40B4-BE49-F238E27FC236}">
                <a16:creationId xmlns:a16="http://schemas.microsoft.com/office/drawing/2014/main" id="{FA010D3D-F383-4DAF-A469-131812AB7C7F}"/>
              </a:ext>
            </a:extLst>
          </p:cNvPr>
          <p:cNvSpPr/>
          <p:nvPr/>
        </p:nvSpPr>
        <p:spPr>
          <a:xfrm>
            <a:off x="11591925" y="6356352"/>
            <a:ext cx="450259" cy="365125"/>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0225CD4D-0022-7005-7F09-A3A5BE862531}"/>
              </a:ext>
            </a:extLst>
          </p:cNvPr>
          <p:cNvSpPr/>
          <p:nvPr userDrawn="1"/>
        </p:nvSpPr>
        <p:spPr>
          <a:xfrm>
            <a:off x="11591925" y="6356352"/>
            <a:ext cx="450259" cy="365125"/>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662050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Groen tekstvlak met object">
    <p:spTree>
      <p:nvGrpSpPr>
        <p:cNvPr id="1" name=""/>
        <p:cNvGrpSpPr/>
        <p:nvPr/>
      </p:nvGrpSpPr>
      <p:grpSpPr>
        <a:xfrm>
          <a:off x="0" y="0"/>
          <a:ext cx="0" cy="0"/>
          <a:chOff x="0" y="0"/>
          <a:chExt cx="0" cy="0"/>
        </a:xfrm>
      </p:grpSpPr>
      <p:sp>
        <p:nvSpPr>
          <p:cNvPr id="5" name="Rechthoek: afgeronde hoeken 4">
            <a:extLst>
              <a:ext uri="{FF2B5EF4-FFF2-40B4-BE49-F238E27FC236}">
                <a16:creationId xmlns:a16="http://schemas.microsoft.com/office/drawing/2014/main" id="{DF96B0DA-E2C4-40CF-B791-970E90E68545}"/>
              </a:ext>
            </a:extLst>
          </p:cNvPr>
          <p:cNvSpPr/>
          <p:nvPr/>
        </p:nvSpPr>
        <p:spPr>
          <a:xfrm>
            <a:off x="600076" y="365125"/>
            <a:ext cx="5419725" cy="5924550"/>
          </a:xfrm>
          <a:prstGeom prst="roundRect">
            <a:avLst>
              <a:gd name="adj" fmla="val 11523"/>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067000" y="676277"/>
            <a:ext cx="4571999" cy="1014413"/>
          </a:xfrm>
        </p:spPr>
        <p:txBody>
          <a:bodyPr>
            <a:normAutofit/>
          </a:bodyPr>
          <a:lstStyle>
            <a:lvl1pPr>
              <a:defRPr sz="2800"/>
            </a:lvl1pPr>
          </a:lstStyle>
          <a:p>
            <a:r>
              <a:rPr lang="nl-NL"/>
              <a:t>Klik om stijl te bewerken</a:t>
            </a:r>
          </a:p>
        </p:txBody>
      </p:sp>
      <p:sp>
        <p:nvSpPr>
          <p:cNvPr id="15" name="Tijdelijke aanduiding voor inhoud 14"/>
          <p:cNvSpPr>
            <a:spLocks noGrp="1"/>
          </p:cNvSpPr>
          <p:nvPr>
            <p:ph sz="quarter" idx="16"/>
          </p:nvPr>
        </p:nvSpPr>
        <p:spPr>
          <a:xfrm>
            <a:off x="6335713" y="495300"/>
            <a:ext cx="5186363" cy="54483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atum 4">
            <a:extLst>
              <a:ext uri="{FF2B5EF4-FFF2-40B4-BE49-F238E27FC236}">
                <a16:creationId xmlns:a16="http://schemas.microsoft.com/office/drawing/2014/main" id="{A6182449-88A4-4B93-B951-A475007269E6}"/>
              </a:ext>
            </a:extLst>
          </p:cNvPr>
          <p:cNvSpPr>
            <a:spLocks noGrp="1"/>
          </p:cNvSpPr>
          <p:nvPr>
            <p:ph type="dt" sz="half" idx="17"/>
          </p:nvPr>
        </p:nvSpPr>
        <p:spPr/>
        <p:txBody>
          <a:bodyPr/>
          <a:lstStyle>
            <a:lvl1pPr>
              <a:defRPr/>
            </a:lvl1pPr>
          </a:lstStyle>
          <a:p>
            <a:pPr>
              <a:defRPr/>
            </a:pPr>
            <a:fld id="{8046EE31-0477-40ED-845B-30600AD098B0}" type="datetimeFigureOut">
              <a:rPr lang="nl-NL" smtClean="0"/>
              <a:pPr>
                <a:defRPr/>
              </a:pPr>
              <a:t>2-9-2025</a:t>
            </a:fld>
            <a:endParaRPr lang="nl-NL"/>
          </a:p>
        </p:txBody>
      </p:sp>
      <p:sp>
        <p:nvSpPr>
          <p:cNvPr id="7" name="Tijdelijke aanduiding voor voettekst 5">
            <a:extLst>
              <a:ext uri="{FF2B5EF4-FFF2-40B4-BE49-F238E27FC236}">
                <a16:creationId xmlns:a16="http://schemas.microsoft.com/office/drawing/2014/main" id="{6A49C2AC-0522-4F85-880A-FA227E8ABF38}"/>
              </a:ext>
            </a:extLst>
          </p:cNvPr>
          <p:cNvSpPr>
            <a:spLocks noGrp="1"/>
          </p:cNvSpPr>
          <p:nvPr>
            <p:ph type="ftr" sz="quarter" idx="18"/>
          </p:nvPr>
        </p:nvSpPr>
        <p:spPr/>
        <p:txBody>
          <a:bodyPr/>
          <a:lstStyle>
            <a:lvl1pPr>
              <a:defRPr/>
            </a:lvl1pPr>
          </a:lstStyle>
          <a:p>
            <a:pPr>
              <a:defRPr/>
            </a:pPr>
            <a:endParaRPr lang="nl-NL"/>
          </a:p>
        </p:txBody>
      </p:sp>
      <p:sp>
        <p:nvSpPr>
          <p:cNvPr id="8" name="Tijdelijke aanduiding voor dianummer 6">
            <a:extLst>
              <a:ext uri="{FF2B5EF4-FFF2-40B4-BE49-F238E27FC236}">
                <a16:creationId xmlns:a16="http://schemas.microsoft.com/office/drawing/2014/main" id="{9C3555FA-E808-490D-81BF-619C87F6799F}"/>
              </a:ext>
            </a:extLst>
          </p:cNvPr>
          <p:cNvSpPr>
            <a:spLocks noGrp="1"/>
          </p:cNvSpPr>
          <p:nvPr>
            <p:ph type="sldNum" sz="quarter" idx="19"/>
          </p:nvPr>
        </p:nvSpPr>
        <p:spPr/>
        <p:txBody>
          <a:bodyPr/>
          <a:lstStyle>
            <a:lvl1pPr>
              <a:defRPr/>
            </a:lvl1pPr>
          </a:lstStyle>
          <a:p>
            <a:pPr>
              <a:defRPr/>
            </a:pPr>
            <a:fld id="{C4794CF6-5502-4A26-A212-E29BA3B3737B}" type="slidenum">
              <a:rPr lang="nl-NL" smtClean="0"/>
              <a:pPr>
                <a:defRPr/>
              </a:pPr>
              <a:t>‹nr.›</a:t>
            </a:fld>
            <a:endParaRPr lang="nl-NL"/>
          </a:p>
        </p:txBody>
      </p:sp>
      <p:sp>
        <p:nvSpPr>
          <p:cNvPr id="10" name="Tijdelijke aanduiding voor tekst 3">
            <a:extLst>
              <a:ext uri="{FF2B5EF4-FFF2-40B4-BE49-F238E27FC236}">
                <a16:creationId xmlns:a16="http://schemas.microsoft.com/office/drawing/2014/main" id="{BDE60FD8-6DFA-457D-8652-3F1F6EC50849}"/>
              </a:ext>
            </a:extLst>
          </p:cNvPr>
          <p:cNvSpPr>
            <a:spLocks noGrp="1"/>
          </p:cNvSpPr>
          <p:nvPr>
            <p:ph type="body" sz="quarter" idx="20"/>
          </p:nvPr>
        </p:nvSpPr>
        <p:spPr>
          <a:xfrm>
            <a:off x="1066999" y="1825626"/>
            <a:ext cx="4571999"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045713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achtrood tekstvlak met object">
    <p:spTree>
      <p:nvGrpSpPr>
        <p:cNvPr id="1" name=""/>
        <p:cNvGrpSpPr/>
        <p:nvPr/>
      </p:nvGrpSpPr>
      <p:grpSpPr>
        <a:xfrm>
          <a:off x="0" y="0"/>
          <a:ext cx="0" cy="0"/>
          <a:chOff x="0" y="0"/>
          <a:chExt cx="0" cy="0"/>
        </a:xfrm>
      </p:grpSpPr>
      <p:sp>
        <p:nvSpPr>
          <p:cNvPr id="5" name="Rechthoek: afgeronde hoeken 4">
            <a:extLst>
              <a:ext uri="{FF2B5EF4-FFF2-40B4-BE49-F238E27FC236}">
                <a16:creationId xmlns:a16="http://schemas.microsoft.com/office/drawing/2014/main" id="{EC5F3244-F065-4D26-9A8D-7FAE55A76F2B}"/>
              </a:ext>
            </a:extLst>
          </p:cNvPr>
          <p:cNvSpPr/>
          <p:nvPr/>
        </p:nvSpPr>
        <p:spPr>
          <a:xfrm>
            <a:off x="600076" y="365125"/>
            <a:ext cx="5419725" cy="5924550"/>
          </a:xfrm>
          <a:prstGeom prst="roundRect">
            <a:avLst>
              <a:gd name="adj" fmla="val 11523"/>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094991" y="676277"/>
            <a:ext cx="4562671" cy="1014413"/>
          </a:xfrm>
        </p:spPr>
        <p:txBody>
          <a:bodyPr>
            <a:normAutofit/>
          </a:bodyPr>
          <a:lstStyle>
            <a:lvl1pPr>
              <a:defRPr sz="2800"/>
            </a:lvl1pPr>
          </a:lstStyle>
          <a:p>
            <a:r>
              <a:rPr lang="nl-NL"/>
              <a:t>Klik om stijl te bewerken</a:t>
            </a:r>
          </a:p>
        </p:txBody>
      </p:sp>
      <p:sp>
        <p:nvSpPr>
          <p:cNvPr id="15" name="Tijdelijke aanduiding voor inhoud 14"/>
          <p:cNvSpPr>
            <a:spLocks noGrp="1"/>
          </p:cNvSpPr>
          <p:nvPr>
            <p:ph sz="quarter" idx="16"/>
          </p:nvPr>
        </p:nvSpPr>
        <p:spPr>
          <a:xfrm>
            <a:off x="6335713" y="495300"/>
            <a:ext cx="5186363" cy="54483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atum 4">
            <a:extLst>
              <a:ext uri="{FF2B5EF4-FFF2-40B4-BE49-F238E27FC236}">
                <a16:creationId xmlns:a16="http://schemas.microsoft.com/office/drawing/2014/main" id="{38155526-16E6-44F3-831D-606A3A82AF53}"/>
              </a:ext>
            </a:extLst>
          </p:cNvPr>
          <p:cNvSpPr>
            <a:spLocks noGrp="1"/>
          </p:cNvSpPr>
          <p:nvPr>
            <p:ph type="dt" sz="half" idx="17"/>
          </p:nvPr>
        </p:nvSpPr>
        <p:spPr/>
        <p:txBody>
          <a:bodyPr/>
          <a:lstStyle>
            <a:lvl1pPr>
              <a:defRPr/>
            </a:lvl1pPr>
          </a:lstStyle>
          <a:p>
            <a:pPr>
              <a:defRPr/>
            </a:pPr>
            <a:fld id="{9CCC03D5-8B3C-4A2B-A17C-90F58BE8A8D4}" type="datetimeFigureOut">
              <a:rPr lang="nl-NL" smtClean="0"/>
              <a:pPr>
                <a:defRPr/>
              </a:pPr>
              <a:t>2-9-2025</a:t>
            </a:fld>
            <a:endParaRPr lang="nl-NL"/>
          </a:p>
        </p:txBody>
      </p:sp>
      <p:sp>
        <p:nvSpPr>
          <p:cNvPr id="7" name="Tijdelijke aanduiding voor voettekst 5">
            <a:extLst>
              <a:ext uri="{FF2B5EF4-FFF2-40B4-BE49-F238E27FC236}">
                <a16:creationId xmlns:a16="http://schemas.microsoft.com/office/drawing/2014/main" id="{1135D280-6FFA-4363-8A26-B5868536ACFE}"/>
              </a:ext>
            </a:extLst>
          </p:cNvPr>
          <p:cNvSpPr>
            <a:spLocks noGrp="1"/>
          </p:cNvSpPr>
          <p:nvPr>
            <p:ph type="ftr" sz="quarter" idx="18"/>
          </p:nvPr>
        </p:nvSpPr>
        <p:spPr/>
        <p:txBody>
          <a:bodyPr/>
          <a:lstStyle>
            <a:lvl1pPr>
              <a:defRPr/>
            </a:lvl1pPr>
          </a:lstStyle>
          <a:p>
            <a:pPr>
              <a:defRPr/>
            </a:pPr>
            <a:endParaRPr lang="nl-NL"/>
          </a:p>
        </p:txBody>
      </p:sp>
      <p:sp>
        <p:nvSpPr>
          <p:cNvPr id="8" name="Tijdelijke aanduiding voor dianummer 6">
            <a:extLst>
              <a:ext uri="{FF2B5EF4-FFF2-40B4-BE49-F238E27FC236}">
                <a16:creationId xmlns:a16="http://schemas.microsoft.com/office/drawing/2014/main" id="{A832EB51-EF16-440E-AC0A-EFFFB9FA4D1F}"/>
              </a:ext>
            </a:extLst>
          </p:cNvPr>
          <p:cNvSpPr>
            <a:spLocks noGrp="1"/>
          </p:cNvSpPr>
          <p:nvPr>
            <p:ph type="sldNum" sz="quarter" idx="19"/>
          </p:nvPr>
        </p:nvSpPr>
        <p:spPr/>
        <p:txBody>
          <a:bodyPr/>
          <a:lstStyle>
            <a:lvl1pPr>
              <a:defRPr/>
            </a:lvl1pPr>
          </a:lstStyle>
          <a:p>
            <a:pPr>
              <a:defRPr/>
            </a:pPr>
            <a:fld id="{499F8ED1-7396-477E-851A-58AC920FD04A}" type="slidenum">
              <a:rPr lang="nl-NL" smtClean="0"/>
              <a:pPr>
                <a:defRPr/>
              </a:pPr>
              <a:t>‹nr.›</a:t>
            </a:fld>
            <a:endParaRPr lang="nl-NL"/>
          </a:p>
        </p:txBody>
      </p:sp>
      <p:sp>
        <p:nvSpPr>
          <p:cNvPr id="10" name="Tijdelijke aanduiding voor tekst 3">
            <a:extLst>
              <a:ext uri="{FF2B5EF4-FFF2-40B4-BE49-F238E27FC236}">
                <a16:creationId xmlns:a16="http://schemas.microsoft.com/office/drawing/2014/main" id="{2DAF36FD-B503-4349-8C4A-62BE4F5DC8B6}"/>
              </a:ext>
            </a:extLst>
          </p:cNvPr>
          <p:cNvSpPr>
            <a:spLocks noGrp="1"/>
          </p:cNvSpPr>
          <p:nvPr>
            <p:ph type="body" sz="quarter" idx="20"/>
          </p:nvPr>
        </p:nvSpPr>
        <p:spPr>
          <a:xfrm>
            <a:off x="1066999" y="1825626"/>
            <a:ext cx="4571999"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660472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ood tekstvlak met object">
    <p:spTree>
      <p:nvGrpSpPr>
        <p:cNvPr id="1" name=""/>
        <p:cNvGrpSpPr/>
        <p:nvPr/>
      </p:nvGrpSpPr>
      <p:grpSpPr>
        <a:xfrm>
          <a:off x="0" y="0"/>
          <a:ext cx="0" cy="0"/>
          <a:chOff x="0" y="0"/>
          <a:chExt cx="0" cy="0"/>
        </a:xfrm>
      </p:grpSpPr>
      <p:sp>
        <p:nvSpPr>
          <p:cNvPr id="5" name="Rechthoek: afgeronde hoeken 4">
            <a:extLst>
              <a:ext uri="{FF2B5EF4-FFF2-40B4-BE49-F238E27FC236}">
                <a16:creationId xmlns:a16="http://schemas.microsoft.com/office/drawing/2014/main" id="{836CA675-CDEA-423A-AFD8-7E198D66DB7C}"/>
              </a:ext>
            </a:extLst>
          </p:cNvPr>
          <p:cNvSpPr/>
          <p:nvPr/>
        </p:nvSpPr>
        <p:spPr>
          <a:xfrm>
            <a:off x="600076" y="365125"/>
            <a:ext cx="5419725" cy="5924550"/>
          </a:xfrm>
          <a:prstGeom prst="roundRect">
            <a:avLst>
              <a:gd name="adj" fmla="val 11523"/>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076332" y="676277"/>
            <a:ext cx="4488025" cy="1014413"/>
          </a:xfrm>
        </p:spPr>
        <p:txBody>
          <a:bodyPr>
            <a:normAutofit/>
          </a:bodyPr>
          <a:lstStyle>
            <a:lvl1pPr>
              <a:defRPr sz="2800">
                <a:solidFill>
                  <a:schemeClr val="bg1"/>
                </a:solidFill>
              </a:defRPr>
            </a:lvl1pPr>
          </a:lstStyle>
          <a:p>
            <a:r>
              <a:rPr lang="nl-NL"/>
              <a:t>Klik om stijl te bewerken</a:t>
            </a:r>
          </a:p>
        </p:txBody>
      </p:sp>
      <p:sp>
        <p:nvSpPr>
          <p:cNvPr id="15" name="Tijdelijke aanduiding voor inhoud 14"/>
          <p:cNvSpPr>
            <a:spLocks noGrp="1"/>
          </p:cNvSpPr>
          <p:nvPr>
            <p:ph sz="quarter" idx="16"/>
          </p:nvPr>
        </p:nvSpPr>
        <p:spPr>
          <a:xfrm>
            <a:off x="6335713" y="495300"/>
            <a:ext cx="5186363" cy="54483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atum 4">
            <a:extLst>
              <a:ext uri="{FF2B5EF4-FFF2-40B4-BE49-F238E27FC236}">
                <a16:creationId xmlns:a16="http://schemas.microsoft.com/office/drawing/2014/main" id="{BB85AFFD-D41A-49FA-86DC-6EDD5C484A10}"/>
              </a:ext>
            </a:extLst>
          </p:cNvPr>
          <p:cNvSpPr>
            <a:spLocks noGrp="1"/>
          </p:cNvSpPr>
          <p:nvPr>
            <p:ph type="dt" sz="half" idx="17"/>
          </p:nvPr>
        </p:nvSpPr>
        <p:spPr/>
        <p:txBody>
          <a:bodyPr/>
          <a:lstStyle>
            <a:lvl1pPr>
              <a:defRPr/>
            </a:lvl1pPr>
          </a:lstStyle>
          <a:p>
            <a:pPr>
              <a:defRPr/>
            </a:pPr>
            <a:fld id="{03B62694-B55D-4339-9DB7-812A3B633813}" type="datetimeFigureOut">
              <a:rPr lang="nl-NL" smtClean="0"/>
              <a:pPr>
                <a:defRPr/>
              </a:pPr>
              <a:t>2-9-2025</a:t>
            </a:fld>
            <a:endParaRPr lang="nl-NL"/>
          </a:p>
        </p:txBody>
      </p:sp>
      <p:sp>
        <p:nvSpPr>
          <p:cNvPr id="7" name="Tijdelijke aanduiding voor voettekst 5">
            <a:extLst>
              <a:ext uri="{FF2B5EF4-FFF2-40B4-BE49-F238E27FC236}">
                <a16:creationId xmlns:a16="http://schemas.microsoft.com/office/drawing/2014/main" id="{03278ABA-C8BE-48FB-96BB-40E387510A88}"/>
              </a:ext>
            </a:extLst>
          </p:cNvPr>
          <p:cNvSpPr>
            <a:spLocks noGrp="1"/>
          </p:cNvSpPr>
          <p:nvPr>
            <p:ph type="ftr" sz="quarter" idx="18"/>
          </p:nvPr>
        </p:nvSpPr>
        <p:spPr/>
        <p:txBody>
          <a:bodyPr/>
          <a:lstStyle>
            <a:lvl1pPr>
              <a:defRPr/>
            </a:lvl1pPr>
          </a:lstStyle>
          <a:p>
            <a:pPr>
              <a:defRPr/>
            </a:pPr>
            <a:endParaRPr lang="nl-NL"/>
          </a:p>
        </p:txBody>
      </p:sp>
      <p:sp>
        <p:nvSpPr>
          <p:cNvPr id="8" name="Tijdelijke aanduiding voor dianummer 6">
            <a:extLst>
              <a:ext uri="{FF2B5EF4-FFF2-40B4-BE49-F238E27FC236}">
                <a16:creationId xmlns:a16="http://schemas.microsoft.com/office/drawing/2014/main" id="{8AE31105-0DD4-43E9-B501-4E3116780160}"/>
              </a:ext>
            </a:extLst>
          </p:cNvPr>
          <p:cNvSpPr>
            <a:spLocks noGrp="1"/>
          </p:cNvSpPr>
          <p:nvPr>
            <p:ph type="sldNum" sz="quarter" idx="19"/>
          </p:nvPr>
        </p:nvSpPr>
        <p:spPr/>
        <p:txBody>
          <a:bodyPr/>
          <a:lstStyle>
            <a:lvl1pPr>
              <a:defRPr/>
            </a:lvl1pPr>
          </a:lstStyle>
          <a:p>
            <a:pPr>
              <a:defRPr/>
            </a:pPr>
            <a:fld id="{B04C5174-E14A-4A4B-A865-4715019BBE45}" type="slidenum">
              <a:rPr lang="nl-NL" smtClean="0"/>
              <a:pPr>
                <a:defRPr/>
              </a:pPr>
              <a:t>‹nr.›</a:t>
            </a:fld>
            <a:endParaRPr lang="nl-NL"/>
          </a:p>
        </p:txBody>
      </p:sp>
      <p:sp>
        <p:nvSpPr>
          <p:cNvPr id="10" name="Tijdelijke aanduiding voor tekst 3">
            <a:extLst>
              <a:ext uri="{FF2B5EF4-FFF2-40B4-BE49-F238E27FC236}">
                <a16:creationId xmlns:a16="http://schemas.microsoft.com/office/drawing/2014/main" id="{DACB66DA-55E7-4278-9089-4C8B81834475}"/>
              </a:ext>
            </a:extLst>
          </p:cNvPr>
          <p:cNvSpPr>
            <a:spLocks noGrp="1"/>
          </p:cNvSpPr>
          <p:nvPr>
            <p:ph type="body" sz="quarter" idx="20"/>
          </p:nvPr>
        </p:nvSpPr>
        <p:spPr>
          <a:xfrm>
            <a:off x="1066999" y="1825626"/>
            <a:ext cx="4571999" cy="41179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583597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Geel vlak met tekst">
    <p:spTree>
      <p:nvGrpSpPr>
        <p:cNvPr id="1" name=""/>
        <p:cNvGrpSpPr/>
        <p:nvPr/>
      </p:nvGrpSpPr>
      <p:grpSpPr>
        <a:xfrm>
          <a:off x="0" y="0"/>
          <a:ext cx="0" cy="0"/>
          <a:chOff x="0" y="0"/>
          <a:chExt cx="0" cy="0"/>
        </a:xfrm>
      </p:grpSpPr>
      <p:sp>
        <p:nvSpPr>
          <p:cNvPr id="4" name="Rechthoek: afgeronde hoeken 3">
            <a:extLst>
              <a:ext uri="{FF2B5EF4-FFF2-40B4-BE49-F238E27FC236}">
                <a16:creationId xmlns:a16="http://schemas.microsoft.com/office/drawing/2014/main" id="{1789BA12-667E-45D5-B586-ABC5911B0551}"/>
              </a:ext>
            </a:extLst>
          </p:cNvPr>
          <p:cNvSpPr/>
          <p:nvPr/>
        </p:nvSpPr>
        <p:spPr>
          <a:xfrm>
            <a:off x="600075" y="365125"/>
            <a:ext cx="10991851" cy="5924550"/>
          </a:xfrm>
          <a:prstGeom prst="roundRect">
            <a:avLst>
              <a:gd name="adj" fmla="val 11523"/>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2" y="676277"/>
            <a:ext cx="9452488" cy="1014413"/>
          </a:xfrm>
        </p:spPr>
        <p:txBody>
          <a:bodyPr>
            <a:normAutofit/>
          </a:bodyPr>
          <a:lstStyle>
            <a:lvl1pPr>
              <a:defRPr sz="2800"/>
            </a:lvl1pPr>
          </a:lstStyle>
          <a:p>
            <a:r>
              <a:rPr lang="nl-NL"/>
              <a:t>Klik om stijl te bewerken</a:t>
            </a:r>
          </a:p>
        </p:txBody>
      </p:sp>
      <p:sp>
        <p:nvSpPr>
          <p:cNvPr id="5" name="Tijdelijke aanduiding voor datum 4">
            <a:extLst>
              <a:ext uri="{FF2B5EF4-FFF2-40B4-BE49-F238E27FC236}">
                <a16:creationId xmlns:a16="http://schemas.microsoft.com/office/drawing/2014/main" id="{4B40846A-4572-4970-9A78-1105BB3D774B}"/>
              </a:ext>
            </a:extLst>
          </p:cNvPr>
          <p:cNvSpPr>
            <a:spLocks noGrp="1"/>
          </p:cNvSpPr>
          <p:nvPr>
            <p:ph type="dt" sz="half" idx="10"/>
          </p:nvPr>
        </p:nvSpPr>
        <p:spPr/>
        <p:txBody>
          <a:bodyPr/>
          <a:lstStyle>
            <a:lvl1pPr>
              <a:defRPr/>
            </a:lvl1pPr>
          </a:lstStyle>
          <a:p>
            <a:pPr>
              <a:defRPr/>
            </a:pPr>
            <a:fld id="{B9969E78-3647-485E-895D-94ECBCFB92DD}" type="datetimeFigureOut">
              <a:rPr lang="nl-NL" smtClean="0"/>
              <a:pPr>
                <a:defRPr/>
              </a:pPr>
              <a:t>2-9-2025</a:t>
            </a:fld>
            <a:endParaRPr lang="nl-NL"/>
          </a:p>
        </p:txBody>
      </p:sp>
      <p:sp>
        <p:nvSpPr>
          <p:cNvPr id="6" name="Tijdelijke aanduiding voor voettekst 5">
            <a:extLst>
              <a:ext uri="{FF2B5EF4-FFF2-40B4-BE49-F238E27FC236}">
                <a16:creationId xmlns:a16="http://schemas.microsoft.com/office/drawing/2014/main" id="{6E019537-B808-48B8-87C9-DAD4577D3333}"/>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6">
            <a:extLst>
              <a:ext uri="{FF2B5EF4-FFF2-40B4-BE49-F238E27FC236}">
                <a16:creationId xmlns:a16="http://schemas.microsoft.com/office/drawing/2014/main" id="{77A5FD47-FF80-4972-9F8D-4769D64E2F40}"/>
              </a:ext>
            </a:extLst>
          </p:cNvPr>
          <p:cNvSpPr>
            <a:spLocks noGrp="1"/>
          </p:cNvSpPr>
          <p:nvPr>
            <p:ph type="sldNum" sz="quarter" idx="12"/>
          </p:nvPr>
        </p:nvSpPr>
        <p:spPr/>
        <p:txBody>
          <a:bodyPr/>
          <a:lstStyle>
            <a:lvl1pPr>
              <a:defRPr/>
            </a:lvl1pPr>
          </a:lstStyle>
          <a:p>
            <a:pPr>
              <a:defRPr/>
            </a:pPr>
            <a:fld id="{29ECC3CE-4713-4776-89BB-084F823C6474}" type="slidenum">
              <a:rPr lang="nl-NL" smtClean="0"/>
              <a:pPr>
                <a:defRPr/>
              </a:pPr>
              <a:t>‹nr.›</a:t>
            </a:fld>
            <a:endParaRPr lang="nl-NL"/>
          </a:p>
        </p:txBody>
      </p:sp>
      <p:sp>
        <p:nvSpPr>
          <p:cNvPr id="8" name="Tijdelijke aanduiding voor tekst 3">
            <a:extLst>
              <a:ext uri="{FF2B5EF4-FFF2-40B4-BE49-F238E27FC236}">
                <a16:creationId xmlns:a16="http://schemas.microsoft.com/office/drawing/2014/main" id="{E950906F-A590-43D0-A970-D0E9D2E1FB24}"/>
              </a:ext>
            </a:extLst>
          </p:cNvPr>
          <p:cNvSpPr>
            <a:spLocks noGrp="1"/>
          </p:cNvSpPr>
          <p:nvPr>
            <p:ph type="body" sz="quarter" idx="20"/>
          </p:nvPr>
        </p:nvSpPr>
        <p:spPr>
          <a:xfrm>
            <a:off x="1253612" y="1825626"/>
            <a:ext cx="9452488"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614887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Groen vlak met tekst">
    <p:spTree>
      <p:nvGrpSpPr>
        <p:cNvPr id="1" name=""/>
        <p:cNvGrpSpPr/>
        <p:nvPr/>
      </p:nvGrpSpPr>
      <p:grpSpPr>
        <a:xfrm>
          <a:off x="0" y="0"/>
          <a:ext cx="0" cy="0"/>
          <a:chOff x="0" y="0"/>
          <a:chExt cx="0" cy="0"/>
        </a:xfrm>
      </p:grpSpPr>
      <p:sp>
        <p:nvSpPr>
          <p:cNvPr id="4" name="Rechthoek: afgeronde hoeken 3">
            <a:extLst>
              <a:ext uri="{FF2B5EF4-FFF2-40B4-BE49-F238E27FC236}">
                <a16:creationId xmlns:a16="http://schemas.microsoft.com/office/drawing/2014/main" id="{1789BA12-667E-45D5-B586-ABC5911B0551}"/>
              </a:ext>
            </a:extLst>
          </p:cNvPr>
          <p:cNvSpPr/>
          <p:nvPr/>
        </p:nvSpPr>
        <p:spPr>
          <a:xfrm>
            <a:off x="600075" y="365125"/>
            <a:ext cx="10991851" cy="5924550"/>
          </a:xfrm>
          <a:prstGeom prst="roundRect">
            <a:avLst>
              <a:gd name="adj" fmla="val 11523"/>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2" y="676277"/>
            <a:ext cx="9452488" cy="1014413"/>
          </a:xfrm>
        </p:spPr>
        <p:txBody>
          <a:bodyPr>
            <a:normAutofit/>
          </a:bodyPr>
          <a:lstStyle>
            <a:lvl1pPr>
              <a:defRPr sz="2800"/>
            </a:lvl1pPr>
          </a:lstStyle>
          <a:p>
            <a:r>
              <a:rPr lang="nl-NL"/>
              <a:t>Klik om stijl te bewerken</a:t>
            </a:r>
          </a:p>
        </p:txBody>
      </p:sp>
      <p:sp>
        <p:nvSpPr>
          <p:cNvPr id="5" name="Tijdelijke aanduiding voor datum 4">
            <a:extLst>
              <a:ext uri="{FF2B5EF4-FFF2-40B4-BE49-F238E27FC236}">
                <a16:creationId xmlns:a16="http://schemas.microsoft.com/office/drawing/2014/main" id="{4B40846A-4572-4970-9A78-1105BB3D774B}"/>
              </a:ext>
            </a:extLst>
          </p:cNvPr>
          <p:cNvSpPr>
            <a:spLocks noGrp="1"/>
          </p:cNvSpPr>
          <p:nvPr>
            <p:ph type="dt" sz="half" idx="10"/>
          </p:nvPr>
        </p:nvSpPr>
        <p:spPr/>
        <p:txBody>
          <a:bodyPr/>
          <a:lstStyle>
            <a:lvl1pPr>
              <a:defRPr/>
            </a:lvl1pPr>
          </a:lstStyle>
          <a:p>
            <a:pPr>
              <a:defRPr/>
            </a:pPr>
            <a:fld id="{B9969E78-3647-485E-895D-94ECBCFB92DD}" type="datetimeFigureOut">
              <a:rPr lang="nl-NL" smtClean="0"/>
              <a:pPr>
                <a:defRPr/>
              </a:pPr>
              <a:t>2-9-2025</a:t>
            </a:fld>
            <a:endParaRPr lang="nl-NL"/>
          </a:p>
        </p:txBody>
      </p:sp>
      <p:sp>
        <p:nvSpPr>
          <p:cNvPr id="6" name="Tijdelijke aanduiding voor voettekst 5">
            <a:extLst>
              <a:ext uri="{FF2B5EF4-FFF2-40B4-BE49-F238E27FC236}">
                <a16:creationId xmlns:a16="http://schemas.microsoft.com/office/drawing/2014/main" id="{6E019537-B808-48B8-87C9-DAD4577D3333}"/>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6">
            <a:extLst>
              <a:ext uri="{FF2B5EF4-FFF2-40B4-BE49-F238E27FC236}">
                <a16:creationId xmlns:a16="http://schemas.microsoft.com/office/drawing/2014/main" id="{77A5FD47-FF80-4972-9F8D-4769D64E2F40}"/>
              </a:ext>
            </a:extLst>
          </p:cNvPr>
          <p:cNvSpPr>
            <a:spLocks noGrp="1"/>
          </p:cNvSpPr>
          <p:nvPr>
            <p:ph type="sldNum" sz="quarter" idx="12"/>
          </p:nvPr>
        </p:nvSpPr>
        <p:spPr/>
        <p:txBody>
          <a:bodyPr/>
          <a:lstStyle>
            <a:lvl1pPr>
              <a:defRPr/>
            </a:lvl1pPr>
          </a:lstStyle>
          <a:p>
            <a:pPr>
              <a:defRPr/>
            </a:pPr>
            <a:fld id="{29ECC3CE-4713-4776-89BB-084F823C6474}" type="slidenum">
              <a:rPr lang="nl-NL" smtClean="0"/>
              <a:pPr>
                <a:defRPr/>
              </a:pPr>
              <a:t>‹nr.›</a:t>
            </a:fld>
            <a:endParaRPr lang="nl-NL"/>
          </a:p>
        </p:txBody>
      </p:sp>
      <p:sp>
        <p:nvSpPr>
          <p:cNvPr id="9" name="Tijdelijke aanduiding voor tekst 3">
            <a:extLst>
              <a:ext uri="{FF2B5EF4-FFF2-40B4-BE49-F238E27FC236}">
                <a16:creationId xmlns:a16="http://schemas.microsoft.com/office/drawing/2014/main" id="{E9D4ADF1-5741-4DF3-8CB9-5868C1FDA82A}"/>
              </a:ext>
            </a:extLst>
          </p:cNvPr>
          <p:cNvSpPr>
            <a:spLocks noGrp="1"/>
          </p:cNvSpPr>
          <p:nvPr>
            <p:ph type="body" sz="quarter" idx="20"/>
          </p:nvPr>
        </p:nvSpPr>
        <p:spPr>
          <a:xfrm>
            <a:off x="1253612" y="1825626"/>
            <a:ext cx="9452488"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822729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Zachtrood vlak met tekst">
    <p:spTree>
      <p:nvGrpSpPr>
        <p:cNvPr id="1" name=""/>
        <p:cNvGrpSpPr/>
        <p:nvPr/>
      </p:nvGrpSpPr>
      <p:grpSpPr>
        <a:xfrm>
          <a:off x="0" y="0"/>
          <a:ext cx="0" cy="0"/>
          <a:chOff x="0" y="0"/>
          <a:chExt cx="0" cy="0"/>
        </a:xfrm>
      </p:grpSpPr>
      <p:sp>
        <p:nvSpPr>
          <p:cNvPr id="4" name="Rechthoek: afgeronde hoeken 3">
            <a:extLst>
              <a:ext uri="{FF2B5EF4-FFF2-40B4-BE49-F238E27FC236}">
                <a16:creationId xmlns:a16="http://schemas.microsoft.com/office/drawing/2014/main" id="{D6279071-2F21-4CE9-BF4F-CEA9DCD659DF}"/>
              </a:ext>
            </a:extLst>
          </p:cNvPr>
          <p:cNvSpPr/>
          <p:nvPr/>
        </p:nvSpPr>
        <p:spPr>
          <a:xfrm>
            <a:off x="600075" y="365125"/>
            <a:ext cx="10991851" cy="5924550"/>
          </a:xfrm>
          <a:prstGeom prst="roundRect">
            <a:avLst>
              <a:gd name="adj" fmla="val 11523"/>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2" y="676277"/>
            <a:ext cx="9452488" cy="1014413"/>
          </a:xfrm>
        </p:spPr>
        <p:txBody>
          <a:bodyPr>
            <a:normAutofit/>
          </a:bodyPr>
          <a:lstStyle>
            <a:lvl1pPr>
              <a:defRPr sz="2800"/>
            </a:lvl1pPr>
          </a:lstStyle>
          <a:p>
            <a:r>
              <a:rPr lang="nl-NL"/>
              <a:t>Klik om stijl te bewerken</a:t>
            </a:r>
          </a:p>
        </p:txBody>
      </p:sp>
      <p:sp>
        <p:nvSpPr>
          <p:cNvPr id="5" name="Tijdelijke aanduiding voor datum 4">
            <a:extLst>
              <a:ext uri="{FF2B5EF4-FFF2-40B4-BE49-F238E27FC236}">
                <a16:creationId xmlns:a16="http://schemas.microsoft.com/office/drawing/2014/main" id="{6E35AA06-28C7-408B-A812-47C20C286447}"/>
              </a:ext>
            </a:extLst>
          </p:cNvPr>
          <p:cNvSpPr>
            <a:spLocks noGrp="1"/>
          </p:cNvSpPr>
          <p:nvPr>
            <p:ph type="dt" sz="half" idx="10"/>
          </p:nvPr>
        </p:nvSpPr>
        <p:spPr/>
        <p:txBody>
          <a:bodyPr/>
          <a:lstStyle>
            <a:lvl1pPr>
              <a:defRPr/>
            </a:lvl1pPr>
          </a:lstStyle>
          <a:p>
            <a:pPr>
              <a:defRPr/>
            </a:pPr>
            <a:fld id="{27ECE3B5-4864-42FA-8084-690B8AFA0334}" type="datetimeFigureOut">
              <a:rPr lang="nl-NL" smtClean="0"/>
              <a:pPr>
                <a:defRPr/>
              </a:pPr>
              <a:t>2-9-2025</a:t>
            </a:fld>
            <a:endParaRPr lang="nl-NL"/>
          </a:p>
        </p:txBody>
      </p:sp>
      <p:sp>
        <p:nvSpPr>
          <p:cNvPr id="6" name="Tijdelijke aanduiding voor voettekst 5">
            <a:extLst>
              <a:ext uri="{FF2B5EF4-FFF2-40B4-BE49-F238E27FC236}">
                <a16:creationId xmlns:a16="http://schemas.microsoft.com/office/drawing/2014/main" id="{91165E23-9533-4B57-B7AA-DAAFE1CC0206}"/>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6">
            <a:extLst>
              <a:ext uri="{FF2B5EF4-FFF2-40B4-BE49-F238E27FC236}">
                <a16:creationId xmlns:a16="http://schemas.microsoft.com/office/drawing/2014/main" id="{5AA8F935-9408-4168-8352-93D9A10486CA}"/>
              </a:ext>
            </a:extLst>
          </p:cNvPr>
          <p:cNvSpPr>
            <a:spLocks noGrp="1"/>
          </p:cNvSpPr>
          <p:nvPr>
            <p:ph type="sldNum" sz="quarter" idx="12"/>
          </p:nvPr>
        </p:nvSpPr>
        <p:spPr/>
        <p:txBody>
          <a:bodyPr/>
          <a:lstStyle>
            <a:lvl1pPr>
              <a:defRPr/>
            </a:lvl1pPr>
          </a:lstStyle>
          <a:p>
            <a:pPr>
              <a:defRPr/>
            </a:pPr>
            <a:fld id="{02A9E0E1-09EC-4CD9-BC4E-FF9BF3EF8E96}" type="slidenum">
              <a:rPr lang="nl-NL" smtClean="0"/>
              <a:pPr>
                <a:defRPr/>
              </a:pPr>
              <a:t>‹nr.›</a:t>
            </a:fld>
            <a:endParaRPr lang="nl-NL"/>
          </a:p>
        </p:txBody>
      </p:sp>
      <p:sp>
        <p:nvSpPr>
          <p:cNvPr id="8" name="Tijdelijke aanduiding voor tekst 3">
            <a:extLst>
              <a:ext uri="{FF2B5EF4-FFF2-40B4-BE49-F238E27FC236}">
                <a16:creationId xmlns:a16="http://schemas.microsoft.com/office/drawing/2014/main" id="{4D81C186-C86C-4D7B-BD03-D228423E0600}"/>
              </a:ext>
            </a:extLst>
          </p:cNvPr>
          <p:cNvSpPr>
            <a:spLocks noGrp="1"/>
          </p:cNvSpPr>
          <p:nvPr>
            <p:ph type="body" sz="quarter" idx="20"/>
          </p:nvPr>
        </p:nvSpPr>
        <p:spPr>
          <a:xfrm>
            <a:off x="1253612" y="1825626"/>
            <a:ext cx="9452488"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60523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ood vlak met tekst">
    <p:spTree>
      <p:nvGrpSpPr>
        <p:cNvPr id="1" name=""/>
        <p:cNvGrpSpPr/>
        <p:nvPr/>
      </p:nvGrpSpPr>
      <p:grpSpPr>
        <a:xfrm>
          <a:off x="0" y="0"/>
          <a:ext cx="0" cy="0"/>
          <a:chOff x="0" y="0"/>
          <a:chExt cx="0" cy="0"/>
        </a:xfrm>
      </p:grpSpPr>
      <p:sp>
        <p:nvSpPr>
          <p:cNvPr id="4" name="Rechthoek: afgeronde hoeken 3">
            <a:extLst>
              <a:ext uri="{FF2B5EF4-FFF2-40B4-BE49-F238E27FC236}">
                <a16:creationId xmlns:a16="http://schemas.microsoft.com/office/drawing/2014/main" id="{F617C389-A35F-4F85-A306-D937F31727A6}"/>
              </a:ext>
            </a:extLst>
          </p:cNvPr>
          <p:cNvSpPr/>
          <p:nvPr/>
        </p:nvSpPr>
        <p:spPr>
          <a:xfrm>
            <a:off x="600075" y="365125"/>
            <a:ext cx="10991851" cy="5924550"/>
          </a:xfrm>
          <a:prstGeom prst="roundRect">
            <a:avLst>
              <a:gd name="adj" fmla="val 11523"/>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2" y="676277"/>
            <a:ext cx="9452488" cy="1014413"/>
          </a:xfrm>
        </p:spPr>
        <p:txBody>
          <a:bodyPr>
            <a:normAutofit/>
          </a:bodyPr>
          <a:lstStyle>
            <a:lvl1pPr>
              <a:defRPr sz="2800">
                <a:solidFill>
                  <a:schemeClr val="bg1"/>
                </a:solidFill>
              </a:defRPr>
            </a:lvl1pPr>
          </a:lstStyle>
          <a:p>
            <a:r>
              <a:rPr lang="nl-NL"/>
              <a:t>Klik om stijl te bewerken</a:t>
            </a:r>
          </a:p>
        </p:txBody>
      </p:sp>
      <p:sp>
        <p:nvSpPr>
          <p:cNvPr id="5" name="Tijdelijke aanduiding voor datum 4">
            <a:extLst>
              <a:ext uri="{FF2B5EF4-FFF2-40B4-BE49-F238E27FC236}">
                <a16:creationId xmlns:a16="http://schemas.microsoft.com/office/drawing/2014/main" id="{1FFA2940-DEDB-4D7C-9139-A860A66F11EB}"/>
              </a:ext>
            </a:extLst>
          </p:cNvPr>
          <p:cNvSpPr>
            <a:spLocks noGrp="1"/>
          </p:cNvSpPr>
          <p:nvPr>
            <p:ph type="dt" sz="half" idx="10"/>
          </p:nvPr>
        </p:nvSpPr>
        <p:spPr/>
        <p:txBody>
          <a:bodyPr/>
          <a:lstStyle>
            <a:lvl1pPr>
              <a:defRPr/>
            </a:lvl1pPr>
          </a:lstStyle>
          <a:p>
            <a:pPr>
              <a:defRPr/>
            </a:pPr>
            <a:fld id="{D7094184-CD78-4CC4-8AB3-E2228BFEA2A8}" type="datetimeFigureOut">
              <a:rPr lang="nl-NL" smtClean="0"/>
              <a:pPr>
                <a:defRPr/>
              </a:pPr>
              <a:t>2-9-2025</a:t>
            </a:fld>
            <a:endParaRPr lang="nl-NL"/>
          </a:p>
        </p:txBody>
      </p:sp>
      <p:sp>
        <p:nvSpPr>
          <p:cNvPr id="6" name="Tijdelijke aanduiding voor voettekst 5">
            <a:extLst>
              <a:ext uri="{FF2B5EF4-FFF2-40B4-BE49-F238E27FC236}">
                <a16:creationId xmlns:a16="http://schemas.microsoft.com/office/drawing/2014/main" id="{9FF0FBE8-92EB-4648-8A28-216E3F25B822}"/>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6">
            <a:extLst>
              <a:ext uri="{FF2B5EF4-FFF2-40B4-BE49-F238E27FC236}">
                <a16:creationId xmlns:a16="http://schemas.microsoft.com/office/drawing/2014/main" id="{957FB9CE-9B3C-41D2-AA61-133517796F22}"/>
              </a:ext>
            </a:extLst>
          </p:cNvPr>
          <p:cNvSpPr>
            <a:spLocks noGrp="1"/>
          </p:cNvSpPr>
          <p:nvPr>
            <p:ph type="sldNum" sz="quarter" idx="12"/>
          </p:nvPr>
        </p:nvSpPr>
        <p:spPr/>
        <p:txBody>
          <a:bodyPr/>
          <a:lstStyle>
            <a:lvl1pPr>
              <a:defRPr/>
            </a:lvl1pPr>
          </a:lstStyle>
          <a:p>
            <a:pPr>
              <a:defRPr/>
            </a:pPr>
            <a:fld id="{8AA00C3A-38B5-4667-8F49-16C31BFAE8BA}" type="slidenum">
              <a:rPr lang="nl-NL" smtClean="0"/>
              <a:pPr>
                <a:defRPr/>
              </a:pPr>
              <a:t>‹nr.›</a:t>
            </a:fld>
            <a:endParaRPr lang="nl-NL"/>
          </a:p>
        </p:txBody>
      </p:sp>
      <p:sp>
        <p:nvSpPr>
          <p:cNvPr id="8" name="Tijdelijke aanduiding voor tekst 3">
            <a:extLst>
              <a:ext uri="{FF2B5EF4-FFF2-40B4-BE49-F238E27FC236}">
                <a16:creationId xmlns:a16="http://schemas.microsoft.com/office/drawing/2014/main" id="{A9CDEDE4-B766-434D-9EB1-751FF010541A}"/>
              </a:ext>
            </a:extLst>
          </p:cNvPr>
          <p:cNvSpPr>
            <a:spLocks noGrp="1"/>
          </p:cNvSpPr>
          <p:nvPr>
            <p:ph type="body" sz="quarter" idx="20"/>
          </p:nvPr>
        </p:nvSpPr>
        <p:spPr>
          <a:xfrm>
            <a:off x="1253612" y="1825626"/>
            <a:ext cx="9452488" cy="41179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927517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Geel tekstvlak met afbeelding">
    <p:spTree>
      <p:nvGrpSpPr>
        <p:cNvPr id="1" name=""/>
        <p:cNvGrpSpPr/>
        <p:nvPr/>
      </p:nvGrpSpPr>
      <p:grpSpPr>
        <a:xfrm>
          <a:off x="0" y="0"/>
          <a:ext cx="0" cy="0"/>
          <a:chOff x="0" y="0"/>
          <a:chExt cx="0" cy="0"/>
        </a:xfrm>
      </p:grpSpPr>
      <p:sp>
        <p:nvSpPr>
          <p:cNvPr id="5" name="Rechthoek: afgeronde bovenhoeken 4">
            <a:extLst>
              <a:ext uri="{FF2B5EF4-FFF2-40B4-BE49-F238E27FC236}">
                <a16:creationId xmlns:a16="http://schemas.microsoft.com/office/drawing/2014/main" id="{501F2A46-FA4E-4654-9357-B10745428960}"/>
              </a:ext>
            </a:extLst>
          </p:cNvPr>
          <p:cNvSpPr/>
          <p:nvPr/>
        </p:nvSpPr>
        <p:spPr>
          <a:xfrm rot="16200000">
            <a:off x="347662" y="617538"/>
            <a:ext cx="5924550" cy="5419725"/>
          </a:xfrm>
          <a:prstGeom prst="round2SameRect">
            <a:avLst>
              <a:gd name="adj1" fmla="val 12902"/>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3" y="676277"/>
            <a:ext cx="4279025" cy="1014413"/>
          </a:xfrm>
        </p:spPr>
        <p:txBody>
          <a:bodyPr>
            <a:normAutofit/>
          </a:bodyPr>
          <a:lstStyle>
            <a:lvl1pPr>
              <a:defRPr sz="2800"/>
            </a:lvl1pPr>
          </a:lstStyle>
          <a:p>
            <a:r>
              <a:rPr lang="nl-NL"/>
              <a:t>Klik om stijl te bewerken</a:t>
            </a:r>
          </a:p>
        </p:txBody>
      </p:sp>
      <p:sp>
        <p:nvSpPr>
          <p:cNvPr id="11" name="Tijdelijke aanduiding voor afbeelding 33"/>
          <p:cNvSpPr>
            <a:spLocks noGrp="1"/>
          </p:cNvSpPr>
          <p:nvPr>
            <p:ph type="pic" sz="quarter" idx="14"/>
          </p:nvPr>
        </p:nvSpPr>
        <p:spPr>
          <a:xfrm>
            <a:off x="6019801" y="365121"/>
            <a:ext cx="5572433" cy="5925064"/>
          </a:xfrm>
          <a:custGeom>
            <a:avLst/>
            <a:gdLst>
              <a:gd name="connsiteX0" fmla="*/ 0 w 6059595"/>
              <a:gd name="connsiteY0" fmla="*/ 543565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8" fmla="*/ 0 w 6059595"/>
              <a:gd name="connsiteY8" fmla="*/ 543565 h 5925064"/>
              <a:gd name="connsiteX0" fmla="*/ 0 w 6059595"/>
              <a:gd name="connsiteY0" fmla="*/ 5381499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368331 w 5884361"/>
              <a:gd name="connsiteY0" fmla="*/ 5925064 h 5925064"/>
              <a:gd name="connsiteX1" fmla="*/ 368331 w 5884361"/>
              <a:gd name="connsiteY1" fmla="*/ 0 h 5925064"/>
              <a:gd name="connsiteX2" fmla="*/ 5340796 w 5884361"/>
              <a:gd name="connsiteY2" fmla="*/ 0 h 5925064"/>
              <a:gd name="connsiteX3" fmla="*/ 5884361 w 5884361"/>
              <a:gd name="connsiteY3" fmla="*/ 543565 h 5925064"/>
              <a:gd name="connsiteX4" fmla="*/ 5884361 w 5884361"/>
              <a:gd name="connsiteY4" fmla="*/ 5381499 h 5925064"/>
              <a:gd name="connsiteX5" fmla="*/ 5340796 w 5884361"/>
              <a:gd name="connsiteY5" fmla="*/ 5925064 h 5925064"/>
              <a:gd name="connsiteX6" fmla="*/ 368331 w 5884361"/>
              <a:gd name="connsiteY6" fmla="*/ 5925064 h 5925064"/>
              <a:gd name="connsiteX0" fmla="*/ 0 w 5516030"/>
              <a:gd name="connsiteY0" fmla="*/ 5925064 h 5925064"/>
              <a:gd name="connsiteX1" fmla="*/ 0 w 5516030"/>
              <a:gd name="connsiteY1" fmla="*/ 0 h 5925064"/>
              <a:gd name="connsiteX2" fmla="*/ 4972465 w 5516030"/>
              <a:gd name="connsiteY2" fmla="*/ 0 h 5925064"/>
              <a:gd name="connsiteX3" fmla="*/ 5516030 w 5516030"/>
              <a:gd name="connsiteY3" fmla="*/ 543565 h 5925064"/>
              <a:gd name="connsiteX4" fmla="*/ 5516030 w 5516030"/>
              <a:gd name="connsiteY4" fmla="*/ 5381499 h 5925064"/>
              <a:gd name="connsiteX5" fmla="*/ 4972465 w 5516030"/>
              <a:gd name="connsiteY5" fmla="*/ 5925064 h 5925064"/>
              <a:gd name="connsiteX6" fmla="*/ 0 w 5516030"/>
              <a:gd name="connsiteY6" fmla="*/ 5925064 h 592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6030" h="5925064">
                <a:moveTo>
                  <a:pt x="0" y="5925064"/>
                </a:moveTo>
                <a:lnTo>
                  <a:pt x="0" y="0"/>
                </a:lnTo>
                <a:lnTo>
                  <a:pt x="4972465" y="0"/>
                </a:lnTo>
                <a:cubicBezTo>
                  <a:pt x="5272668" y="0"/>
                  <a:pt x="5516030" y="243362"/>
                  <a:pt x="5516030" y="543565"/>
                </a:cubicBezTo>
                <a:lnTo>
                  <a:pt x="5516030" y="5381499"/>
                </a:lnTo>
                <a:cubicBezTo>
                  <a:pt x="5516030" y="5681702"/>
                  <a:pt x="5272668" y="5925064"/>
                  <a:pt x="4972465" y="5925064"/>
                </a:cubicBezTo>
                <a:lnTo>
                  <a:pt x="0" y="5925064"/>
                </a:lnTo>
                <a:close/>
              </a:path>
            </a:pathLst>
          </a:custGeom>
          <a:ln>
            <a:noFill/>
          </a:ln>
        </p:spPr>
        <p:txBody>
          <a:bodyPr rtlCol="0">
            <a:normAutofit/>
          </a:bodyPr>
          <a:lstStyle/>
          <a:p>
            <a:pPr lvl="0"/>
            <a:r>
              <a:rPr lang="nl-NL" noProof="0"/>
              <a:t>Klik op het pictogram als u een afbeelding wilt toevoegen</a:t>
            </a:r>
          </a:p>
        </p:txBody>
      </p:sp>
      <p:sp>
        <p:nvSpPr>
          <p:cNvPr id="6" name="Tijdelijke aanduiding voor datum 4">
            <a:extLst>
              <a:ext uri="{FF2B5EF4-FFF2-40B4-BE49-F238E27FC236}">
                <a16:creationId xmlns:a16="http://schemas.microsoft.com/office/drawing/2014/main" id="{4132CA37-0995-471B-96C7-6F048624649F}"/>
              </a:ext>
            </a:extLst>
          </p:cNvPr>
          <p:cNvSpPr>
            <a:spLocks noGrp="1"/>
          </p:cNvSpPr>
          <p:nvPr>
            <p:ph type="dt" sz="half" idx="15"/>
          </p:nvPr>
        </p:nvSpPr>
        <p:spPr/>
        <p:txBody>
          <a:bodyPr/>
          <a:lstStyle>
            <a:lvl1pPr>
              <a:defRPr/>
            </a:lvl1pPr>
          </a:lstStyle>
          <a:p>
            <a:pPr>
              <a:defRPr/>
            </a:pPr>
            <a:fld id="{974FF574-8869-48ED-84DD-C4EAF02B2F1A}" type="datetimeFigureOut">
              <a:rPr lang="nl-NL" smtClean="0"/>
              <a:pPr>
                <a:defRPr/>
              </a:pPr>
              <a:t>2-9-2025</a:t>
            </a:fld>
            <a:endParaRPr lang="nl-NL"/>
          </a:p>
        </p:txBody>
      </p:sp>
      <p:sp>
        <p:nvSpPr>
          <p:cNvPr id="7" name="Tijdelijke aanduiding voor voettekst 5">
            <a:extLst>
              <a:ext uri="{FF2B5EF4-FFF2-40B4-BE49-F238E27FC236}">
                <a16:creationId xmlns:a16="http://schemas.microsoft.com/office/drawing/2014/main" id="{A4A8DA22-F739-4AC4-AB06-0E2A14244316}"/>
              </a:ext>
            </a:extLst>
          </p:cNvPr>
          <p:cNvSpPr>
            <a:spLocks noGrp="1"/>
          </p:cNvSpPr>
          <p:nvPr>
            <p:ph type="ftr" sz="quarter" idx="16"/>
          </p:nvPr>
        </p:nvSpPr>
        <p:spPr/>
        <p:txBody>
          <a:bodyPr/>
          <a:lstStyle>
            <a:lvl1pPr>
              <a:defRPr/>
            </a:lvl1pPr>
          </a:lstStyle>
          <a:p>
            <a:pPr>
              <a:defRPr/>
            </a:pPr>
            <a:endParaRPr lang="nl-NL"/>
          </a:p>
        </p:txBody>
      </p:sp>
      <p:sp>
        <p:nvSpPr>
          <p:cNvPr id="8" name="Tijdelijke aanduiding voor dianummer 6">
            <a:extLst>
              <a:ext uri="{FF2B5EF4-FFF2-40B4-BE49-F238E27FC236}">
                <a16:creationId xmlns:a16="http://schemas.microsoft.com/office/drawing/2014/main" id="{E88B86B8-1E03-4119-9C63-59996370EE8B}"/>
              </a:ext>
            </a:extLst>
          </p:cNvPr>
          <p:cNvSpPr>
            <a:spLocks noGrp="1"/>
          </p:cNvSpPr>
          <p:nvPr>
            <p:ph type="sldNum" sz="quarter" idx="17"/>
          </p:nvPr>
        </p:nvSpPr>
        <p:spPr/>
        <p:txBody>
          <a:bodyPr/>
          <a:lstStyle>
            <a:lvl1pPr>
              <a:defRPr/>
            </a:lvl1pPr>
          </a:lstStyle>
          <a:p>
            <a:pPr>
              <a:defRPr/>
            </a:pPr>
            <a:fld id="{8A0DC28C-59BD-48DB-9705-2908C7CC7E1F}" type="slidenum">
              <a:rPr lang="nl-NL" smtClean="0"/>
              <a:pPr>
                <a:defRPr/>
              </a:pPr>
              <a:t>‹nr.›</a:t>
            </a:fld>
            <a:endParaRPr lang="nl-NL"/>
          </a:p>
        </p:txBody>
      </p:sp>
      <p:sp>
        <p:nvSpPr>
          <p:cNvPr id="10" name="Tijdelijke aanduiding voor tekst 3">
            <a:extLst>
              <a:ext uri="{FF2B5EF4-FFF2-40B4-BE49-F238E27FC236}">
                <a16:creationId xmlns:a16="http://schemas.microsoft.com/office/drawing/2014/main" id="{F70B147E-3BC5-4132-8CA3-536EFF1CBFC7}"/>
              </a:ext>
            </a:extLst>
          </p:cNvPr>
          <p:cNvSpPr>
            <a:spLocks noGrp="1"/>
          </p:cNvSpPr>
          <p:nvPr>
            <p:ph type="body" sz="quarter" idx="20"/>
          </p:nvPr>
        </p:nvSpPr>
        <p:spPr>
          <a:xfrm>
            <a:off x="1253613" y="1825626"/>
            <a:ext cx="4279025" cy="41179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706813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Groen tekstvlak met afbeelding">
    <p:spTree>
      <p:nvGrpSpPr>
        <p:cNvPr id="1" name=""/>
        <p:cNvGrpSpPr/>
        <p:nvPr/>
      </p:nvGrpSpPr>
      <p:grpSpPr>
        <a:xfrm>
          <a:off x="0" y="0"/>
          <a:ext cx="0" cy="0"/>
          <a:chOff x="0" y="0"/>
          <a:chExt cx="0" cy="0"/>
        </a:xfrm>
      </p:grpSpPr>
      <p:sp>
        <p:nvSpPr>
          <p:cNvPr id="5" name="Rechthoek: afgeronde bovenhoeken 4">
            <a:extLst>
              <a:ext uri="{FF2B5EF4-FFF2-40B4-BE49-F238E27FC236}">
                <a16:creationId xmlns:a16="http://schemas.microsoft.com/office/drawing/2014/main" id="{EF4792C9-05DE-4C01-8735-92BB7443F632}"/>
              </a:ext>
            </a:extLst>
          </p:cNvPr>
          <p:cNvSpPr/>
          <p:nvPr/>
        </p:nvSpPr>
        <p:spPr>
          <a:xfrm rot="16200000">
            <a:off x="347662" y="617538"/>
            <a:ext cx="5924550" cy="5419725"/>
          </a:xfrm>
          <a:prstGeom prst="round2SameRect">
            <a:avLst>
              <a:gd name="adj1" fmla="val 12902"/>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3" y="676277"/>
            <a:ext cx="4279025" cy="1014413"/>
          </a:xfrm>
        </p:spPr>
        <p:txBody>
          <a:bodyPr>
            <a:normAutofit/>
          </a:bodyPr>
          <a:lstStyle>
            <a:lvl1pPr>
              <a:defRPr sz="2800"/>
            </a:lvl1pPr>
          </a:lstStyle>
          <a:p>
            <a:r>
              <a:rPr lang="nl-NL"/>
              <a:t>Klik om stijl te bewerken</a:t>
            </a:r>
          </a:p>
        </p:txBody>
      </p:sp>
      <p:sp>
        <p:nvSpPr>
          <p:cNvPr id="11" name="Tijdelijke aanduiding voor afbeelding 33"/>
          <p:cNvSpPr>
            <a:spLocks noGrp="1"/>
          </p:cNvSpPr>
          <p:nvPr>
            <p:ph type="pic" sz="quarter" idx="14"/>
          </p:nvPr>
        </p:nvSpPr>
        <p:spPr>
          <a:xfrm>
            <a:off x="6019801" y="365121"/>
            <a:ext cx="5572433" cy="5925064"/>
          </a:xfrm>
          <a:custGeom>
            <a:avLst/>
            <a:gdLst>
              <a:gd name="connsiteX0" fmla="*/ 0 w 6059595"/>
              <a:gd name="connsiteY0" fmla="*/ 543565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8" fmla="*/ 0 w 6059595"/>
              <a:gd name="connsiteY8" fmla="*/ 543565 h 5925064"/>
              <a:gd name="connsiteX0" fmla="*/ 0 w 6059595"/>
              <a:gd name="connsiteY0" fmla="*/ 5381499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368331 w 5884361"/>
              <a:gd name="connsiteY0" fmla="*/ 5925064 h 5925064"/>
              <a:gd name="connsiteX1" fmla="*/ 368331 w 5884361"/>
              <a:gd name="connsiteY1" fmla="*/ 0 h 5925064"/>
              <a:gd name="connsiteX2" fmla="*/ 5340796 w 5884361"/>
              <a:gd name="connsiteY2" fmla="*/ 0 h 5925064"/>
              <a:gd name="connsiteX3" fmla="*/ 5884361 w 5884361"/>
              <a:gd name="connsiteY3" fmla="*/ 543565 h 5925064"/>
              <a:gd name="connsiteX4" fmla="*/ 5884361 w 5884361"/>
              <a:gd name="connsiteY4" fmla="*/ 5381499 h 5925064"/>
              <a:gd name="connsiteX5" fmla="*/ 5340796 w 5884361"/>
              <a:gd name="connsiteY5" fmla="*/ 5925064 h 5925064"/>
              <a:gd name="connsiteX6" fmla="*/ 368331 w 5884361"/>
              <a:gd name="connsiteY6" fmla="*/ 5925064 h 5925064"/>
              <a:gd name="connsiteX0" fmla="*/ 0 w 5516030"/>
              <a:gd name="connsiteY0" fmla="*/ 5925064 h 5925064"/>
              <a:gd name="connsiteX1" fmla="*/ 0 w 5516030"/>
              <a:gd name="connsiteY1" fmla="*/ 0 h 5925064"/>
              <a:gd name="connsiteX2" fmla="*/ 4972465 w 5516030"/>
              <a:gd name="connsiteY2" fmla="*/ 0 h 5925064"/>
              <a:gd name="connsiteX3" fmla="*/ 5516030 w 5516030"/>
              <a:gd name="connsiteY3" fmla="*/ 543565 h 5925064"/>
              <a:gd name="connsiteX4" fmla="*/ 5516030 w 5516030"/>
              <a:gd name="connsiteY4" fmla="*/ 5381499 h 5925064"/>
              <a:gd name="connsiteX5" fmla="*/ 4972465 w 5516030"/>
              <a:gd name="connsiteY5" fmla="*/ 5925064 h 5925064"/>
              <a:gd name="connsiteX6" fmla="*/ 0 w 5516030"/>
              <a:gd name="connsiteY6" fmla="*/ 5925064 h 592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6030" h="5925064">
                <a:moveTo>
                  <a:pt x="0" y="5925064"/>
                </a:moveTo>
                <a:lnTo>
                  <a:pt x="0" y="0"/>
                </a:lnTo>
                <a:lnTo>
                  <a:pt x="4972465" y="0"/>
                </a:lnTo>
                <a:cubicBezTo>
                  <a:pt x="5272668" y="0"/>
                  <a:pt x="5516030" y="243362"/>
                  <a:pt x="5516030" y="543565"/>
                </a:cubicBezTo>
                <a:lnTo>
                  <a:pt x="5516030" y="5381499"/>
                </a:lnTo>
                <a:cubicBezTo>
                  <a:pt x="5516030" y="5681702"/>
                  <a:pt x="5272668" y="5925064"/>
                  <a:pt x="4972465" y="5925064"/>
                </a:cubicBezTo>
                <a:lnTo>
                  <a:pt x="0" y="5925064"/>
                </a:lnTo>
                <a:close/>
              </a:path>
            </a:pathLst>
          </a:custGeom>
          <a:ln>
            <a:noFill/>
          </a:ln>
        </p:spPr>
        <p:txBody>
          <a:bodyPr rtlCol="0">
            <a:normAutofit/>
          </a:bodyPr>
          <a:lstStyle/>
          <a:p>
            <a:pPr lvl="0"/>
            <a:r>
              <a:rPr lang="nl-NL" noProof="0"/>
              <a:t>Klik op het pictogram als u een afbeelding wilt toevoegen</a:t>
            </a:r>
          </a:p>
        </p:txBody>
      </p:sp>
      <p:sp>
        <p:nvSpPr>
          <p:cNvPr id="6" name="Tijdelijke aanduiding voor datum 4">
            <a:extLst>
              <a:ext uri="{FF2B5EF4-FFF2-40B4-BE49-F238E27FC236}">
                <a16:creationId xmlns:a16="http://schemas.microsoft.com/office/drawing/2014/main" id="{AFA32734-C720-4C4C-AB23-CBBB7F2DDB42}"/>
              </a:ext>
            </a:extLst>
          </p:cNvPr>
          <p:cNvSpPr>
            <a:spLocks noGrp="1"/>
          </p:cNvSpPr>
          <p:nvPr>
            <p:ph type="dt" sz="half" idx="15"/>
          </p:nvPr>
        </p:nvSpPr>
        <p:spPr/>
        <p:txBody>
          <a:bodyPr/>
          <a:lstStyle>
            <a:lvl1pPr>
              <a:defRPr/>
            </a:lvl1pPr>
          </a:lstStyle>
          <a:p>
            <a:pPr>
              <a:defRPr/>
            </a:pPr>
            <a:fld id="{C0558BEB-1A52-45B2-A444-F1DBC595C16C}" type="datetimeFigureOut">
              <a:rPr lang="nl-NL" smtClean="0"/>
              <a:pPr>
                <a:defRPr/>
              </a:pPr>
              <a:t>2-9-2025</a:t>
            </a:fld>
            <a:endParaRPr lang="nl-NL"/>
          </a:p>
        </p:txBody>
      </p:sp>
      <p:sp>
        <p:nvSpPr>
          <p:cNvPr id="7" name="Tijdelijke aanduiding voor voettekst 5">
            <a:extLst>
              <a:ext uri="{FF2B5EF4-FFF2-40B4-BE49-F238E27FC236}">
                <a16:creationId xmlns:a16="http://schemas.microsoft.com/office/drawing/2014/main" id="{4C854397-3401-4BDF-9AC3-4E247E7DF890}"/>
              </a:ext>
            </a:extLst>
          </p:cNvPr>
          <p:cNvSpPr>
            <a:spLocks noGrp="1"/>
          </p:cNvSpPr>
          <p:nvPr>
            <p:ph type="ftr" sz="quarter" idx="16"/>
          </p:nvPr>
        </p:nvSpPr>
        <p:spPr/>
        <p:txBody>
          <a:bodyPr/>
          <a:lstStyle>
            <a:lvl1pPr>
              <a:defRPr/>
            </a:lvl1pPr>
          </a:lstStyle>
          <a:p>
            <a:pPr>
              <a:defRPr/>
            </a:pPr>
            <a:endParaRPr lang="nl-NL"/>
          </a:p>
        </p:txBody>
      </p:sp>
      <p:sp>
        <p:nvSpPr>
          <p:cNvPr id="8" name="Tijdelijke aanduiding voor dianummer 6">
            <a:extLst>
              <a:ext uri="{FF2B5EF4-FFF2-40B4-BE49-F238E27FC236}">
                <a16:creationId xmlns:a16="http://schemas.microsoft.com/office/drawing/2014/main" id="{567E2BE9-328A-4138-A4BC-F1A26744FEA8}"/>
              </a:ext>
            </a:extLst>
          </p:cNvPr>
          <p:cNvSpPr>
            <a:spLocks noGrp="1"/>
          </p:cNvSpPr>
          <p:nvPr>
            <p:ph type="sldNum" sz="quarter" idx="17"/>
          </p:nvPr>
        </p:nvSpPr>
        <p:spPr/>
        <p:txBody>
          <a:bodyPr/>
          <a:lstStyle>
            <a:lvl1pPr>
              <a:defRPr/>
            </a:lvl1pPr>
          </a:lstStyle>
          <a:p>
            <a:pPr>
              <a:defRPr/>
            </a:pPr>
            <a:fld id="{7EA3839C-4D1B-4CED-95BE-9704FAE1FE91}" type="slidenum">
              <a:rPr lang="nl-NL" smtClean="0"/>
              <a:pPr>
                <a:defRPr/>
              </a:pPr>
              <a:t>‹nr.›</a:t>
            </a:fld>
            <a:endParaRPr lang="nl-NL"/>
          </a:p>
        </p:txBody>
      </p:sp>
      <p:sp>
        <p:nvSpPr>
          <p:cNvPr id="10" name="Tijdelijke aanduiding voor tekst 3">
            <a:extLst>
              <a:ext uri="{FF2B5EF4-FFF2-40B4-BE49-F238E27FC236}">
                <a16:creationId xmlns:a16="http://schemas.microsoft.com/office/drawing/2014/main" id="{72722370-7483-4A12-BB6B-1E4FA1164219}"/>
              </a:ext>
            </a:extLst>
          </p:cNvPr>
          <p:cNvSpPr>
            <a:spLocks noGrp="1"/>
          </p:cNvSpPr>
          <p:nvPr>
            <p:ph type="body" sz="quarter" idx="20"/>
          </p:nvPr>
        </p:nvSpPr>
        <p:spPr>
          <a:xfrm>
            <a:off x="1253613" y="1825626"/>
            <a:ext cx="4279025" cy="41179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874408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Zachtrood tekstvlak met afbeelding">
    <p:spTree>
      <p:nvGrpSpPr>
        <p:cNvPr id="1" name=""/>
        <p:cNvGrpSpPr/>
        <p:nvPr/>
      </p:nvGrpSpPr>
      <p:grpSpPr>
        <a:xfrm>
          <a:off x="0" y="0"/>
          <a:ext cx="0" cy="0"/>
          <a:chOff x="0" y="0"/>
          <a:chExt cx="0" cy="0"/>
        </a:xfrm>
      </p:grpSpPr>
      <p:sp>
        <p:nvSpPr>
          <p:cNvPr id="5" name="Rechthoek: afgeronde bovenhoeken 4">
            <a:extLst>
              <a:ext uri="{FF2B5EF4-FFF2-40B4-BE49-F238E27FC236}">
                <a16:creationId xmlns:a16="http://schemas.microsoft.com/office/drawing/2014/main" id="{F677B6F7-8D40-440C-B68B-5BE915E2479D}"/>
              </a:ext>
            </a:extLst>
          </p:cNvPr>
          <p:cNvSpPr/>
          <p:nvPr/>
        </p:nvSpPr>
        <p:spPr>
          <a:xfrm rot="16200000">
            <a:off x="347662" y="617538"/>
            <a:ext cx="5924550" cy="5419725"/>
          </a:xfrm>
          <a:prstGeom prst="round2SameRect">
            <a:avLst>
              <a:gd name="adj1" fmla="val 12902"/>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3" y="676277"/>
            <a:ext cx="4279025" cy="1014413"/>
          </a:xfrm>
        </p:spPr>
        <p:txBody>
          <a:bodyPr>
            <a:normAutofit/>
          </a:bodyPr>
          <a:lstStyle>
            <a:lvl1pPr>
              <a:defRPr sz="2800"/>
            </a:lvl1pPr>
          </a:lstStyle>
          <a:p>
            <a:r>
              <a:rPr lang="nl-NL"/>
              <a:t>Klik om stijl te bewerken</a:t>
            </a:r>
          </a:p>
        </p:txBody>
      </p:sp>
      <p:sp>
        <p:nvSpPr>
          <p:cNvPr id="11" name="Tijdelijke aanduiding voor afbeelding 33"/>
          <p:cNvSpPr>
            <a:spLocks noGrp="1"/>
          </p:cNvSpPr>
          <p:nvPr>
            <p:ph type="pic" sz="quarter" idx="14"/>
          </p:nvPr>
        </p:nvSpPr>
        <p:spPr>
          <a:xfrm>
            <a:off x="6019801" y="365121"/>
            <a:ext cx="5572433" cy="5925064"/>
          </a:xfrm>
          <a:custGeom>
            <a:avLst/>
            <a:gdLst>
              <a:gd name="connsiteX0" fmla="*/ 0 w 6059595"/>
              <a:gd name="connsiteY0" fmla="*/ 543565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8" fmla="*/ 0 w 6059595"/>
              <a:gd name="connsiteY8" fmla="*/ 543565 h 5925064"/>
              <a:gd name="connsiteX0" fmla="*/ 0 w 6059595"/>
              <a:gd name="connsiteY0" fmla="*/ 5381499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368331 w 5884361"/>
              <a:gd name="connsiteY0" fmla="*/ 5925064 h 5925064"/>
              <a:gd name="connsiteX1" fmla="*/ 368331 w 5884361"/>
              <a:gd name="connsiteY1" fmla="*/ 0 h 5925064"/>
              <a:gd name="connsiteX2" fmla="*/ 5340796 w 5884361"/>
              <a:gd name="connsiteY2" fmla="*/ 0 h 5925064"/>
              <a:gd name="connsiteX3" fmla="*/ 5884361 w 5884361"/>
              <a:gd name="connsiteY3" fmla="*/ 543565 h 5925064"/>
              <a:gd name="connsiteX4" fmla="*/ 5884361 w 5884361"/>
              <a:gd name="connsiteY4" fmla="*/ 5381499 h 5925064"/>
              <a:gd name="connsiteX5" fmla="*/ 5340796 w 5884361"/>
              <a:gd name="connsiteY5" fmla="*/ 5925064 h 5925064"/>
              <a:gd name="connsiteX6" fmla="*/ 368331 w 5884361"/>
              <a:gd name="connsiteY6" fmla="*/ 5925064 h 5925064"/>
              <a:gd name="connsiteX0" fmla="*/ 0 w 5516030"/>
              <a:gd name="connsiteY0" fmla="*/ 5925064 h 5925064"/>
              <a:gd name="connsiteX1" fmla="*/ 0 w 5516030"/>
              <a:gd name="connsiteY1" fmla="*/ 0 h 5925064"/>
              <a:gd name="connsiteX2" fmla="*/ 4972465 w 5516030"/>
              <a:gd name="connsiteY2" fmla="*/ 0 h 5925064"/>
              <a:gd name="connsiteX3" fmla="*/ 5516030 w 5516030"/>
              <a:gd name="connsiteY3" fmla="*/ 543565 h 5925064"/>
              <a:gd name="connsiteX4" fmla="*/ 5516030 w 5516030"/>
              <a:gd name="connsiteY4" fmla="*/ 5381499 h 5925064"/>
              <a:gd name="connsiteX5" fmla="*/ 4972465 w 5516030"/>
              <a:gd name="connsiteY5" fmla="*/ 5925064 h 5925064"/>
              <a:gd name="connsiteX6" fmla="*/ 0 w 5516030"/>
              <a:gd name="connsiteY6" fmla="*/ 5925064 h 592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6030" h="5925064">
                <a:moveTo>
                  <a:pt x="0" y="5925064"/>
                </a:moveTo>
                <a:lnTo>
                  <a:pt x="0" y="0"/>
                </a:lnTo>
                <a:lnTo>
                  <a:pt x="4972465" y="0"/>
                </a:lnTo>
                <a:cubicBezTo>
                  <a:pt x="5272668" y="0"/>
                  <a:pt x="5516030" y="243362"/>
                  <a:pt x="5516030" y="543565"/>
                </a:cubicBezTo>
                <a:lnTo>
                  <a:pt x="5516030" y="5381499"/>
                </a:lnTo>
                <a:cubicBezTo>
                  <a:pt x="5516030" y="5681702"/>
                  <a:pt x="5272668" y="5925064"/>
                  <a:pt x="4972465" y="5925064"/>
                </a:cubicBezTo>
                <a:lnTo>
                  <a:pt x="0" y="5925064"/>
                </a:lnTo>
                <a:close/>
              </a:path>
            </a:pathLst>
          </a:custGeom>
          <a:ln>
            <a:noFill/>
          </a:ln>
        </p:spPr>
        <p:txBody>
          <a:bodyPr rtlCol="0">
            <a:normAutofit/>
          </a:bodyPr>
          <a:lstStyle/>
          <a:p>
            <a:pPr lvl="0"/>
            <a:r>
              <a:rPr lang="nl-NL" noProof="0"/>
              <a:t>Klik op het pictogram als u een afbeelding wilt toevoegen</a:t>
            </a:r>
          </a:p>
        </p:txBody>
      </p:sp>
      <p:sp>
        <p:nvSpPr>
          <p:cNvPr id="6" name="Tijdelijke aanduiding voor datum 4">
            <a:extLst>
              <a:ext uri="{FF2B5EF4-FFF2-40B4-BE49-F238E27FC236}">
                <a16:creationId xmlns:a16="http://schemas.microsoft.com/office/drawing/2014/main" id="{8556F32C-389D-4C45-87A1-2AAEDE6B88BB}"/>
              </a:ext>
            </a:extLst>
          </p:cNvPr>
          <p:cNvSpPr>
            <a:spLocks noGrp="1"/>
          </p:cNvSpPr>
          <p:nvPr>
            <p:ph type="dt" sz="half" idx="15"/>
          </p:nvPr>
        </p:nvSpPr>
        <p:spPr/>
        <p:txBody>
          <a:bodyPr/>
          <a:lstStyle>
            <a:lvl1pPr>
              <a:defRPr/>
            </a:lvl1pPr>
          </a:lstStyle>
          <a:p>
            <a:pPr>
              <a:defRPr/>
            </a:pPr>
            <a:fld id="{1957CF2C-11FC-430C-9D2F-6C3A297E3F00}" type="datetimeFigureOut">
              <a:rPr lang="nl-NL" smtClean="0"/>
              <a:pPr>
                <a:defRPr/>
              </a:pPr>
              <a:t>2-9-2025</a:t>
            </a:fld>
            <a:endParaRPr lang="nl-NL"/>
          </a:p>
        </p:txBody>
      </p:sp>
      <p:sp>
        <p:nvSpPr>
          <p:cNvPr id="7" name="Tijdelijke aanduiding voor voettekst 5">
            <a:extLst>
              <a:ext uri="{FF2B5EF4-FFF2-40B4-BE49-F238E27FC236}">
                <a16:creationId xmlns:a16="http://schemas.microsoft.com/office/drawing/2014/main" id="{DA0B70D4-E89D-4440-98C3-6C8E869E31FC}"/>
              </a:ext>
            </a:extLst>
          </p:cNvPr>
          <p:cNvSpPr>
            <a:spLocks noGrp="1"/>
          </p:cNvSpPr>
          <p:nvPr>
            <p:ph type="ftr" sz="quarter" idx="16"/>
          </p:nvPr>
        </p:nvSpPr>
        <p:spPr/>
        <p:txBody>
          <a:bodyPr/>
          <a:lstStyle>
            <a:lvl1pPr>
              <a:defRPr/>
            </a:lvl1pPr>
          </a:lstStyle>
          <a:p>
            <a:pPr>
              <a:defRPr/>
            </a:pPr>
            <a:endParaRPr lang="nl-NL"/>
          </a:p>
        </p:txBody>
      </p:sp>
      <p:sp>
        <p:nvSpPr>
          <p:cNvPr id="8" name="Tijdelijke aanduiding voor dianummer 6">
            <a:extLst>
              <a:ext uri="{FF2B5EF4-FFF2-40B4-BE49-F238E27FC236}">
                <a16:creationId xmlns:a16="http://schemas.microsoft.com/office/drawing/2014/main" id="{54F1CD8D-7A1C-48AF-B51C-6DA5D68F3343}"/>
              </a:ext>
            </a:extLst>
          </p:cNvPr>
          <p:cNvSpPr>
            <a:spLocks noGrp="1"/>
          </p:cNvSpPr>
          <p:nvPr>
            <p:ph type="sldNum" sz="quarter" idx="17"/>
          </p:nvPr>
        </p:nvSpPr>
        <p:spPr/>
        <p:txBody>
          <a:bodyPr/>
          <a:lstStyle>
            <a:lvl1pPr>
              <a:defRPr/>
            </a:lvl1pPr>
          </a:lstStyle>
          <a:p>
            <a:pPr>
              <a:defRPr/>
            </a:pPr>
            <a:fld id="{29C461E4-AEA2-42DE-AEC7-E176C4615214}" type="slidenum">
              <a:rPr lang="nl-NL" smtClean="0"/>
              <a:pPr>
                <a:defRPr/>
              </a:pPr>
              <a:t>‹nr.›</a:t>
            </a:fld>
            <a:endParaRPr lang="nl-NL"/>
          </a:p>
        </p:txBody>
      </p:sp>
      <p:sp>
        <p:nvSpPr>
          <p:cNvPr id="10" name="Tijdelijke aanduiding voor tekst 3">
            <a:extLst>
              <a:ext uri="{FF2B5EF4-FFF2-40B4-BE49-F238E27FC236}">
                <a16:creationId xmlns:a16="http://schemas.microsoft.com/office/drawing/2014/main" id="{77DA0FAF-73A1-4CC4-A033-EAEA4729C250}"/>
              </a:ext>
            </a:extLst>
          </p:cNvPr>
          <p:cNvSpPr>
            <a:spLocks noGrp="1"/>
          </p:cNvSpPr>
          <p:nvPr>
            <p:ph type="body" sz="quarter" idx="20"/>
          </p:nvPr>
        </p:nvSpPr>
        <p:spPr>
          <a:xfrm>
            <a:off x="1253613" y="1825626"/>
            <a:ext cx="4279025" cy="41179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005704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reed beeld">
    <p:spTree>
      <p:nvGrpSpPr>
        <p:cNvPr id="1" name=""/>
        <p:cNvGrpSpPr/>
        <p:nvPr/>
      </p:nvGrpSpPr>
      <p:grpSpPr>
        <a:xfrm>
          <a:off x="0" y="0"/>
          <a:ext cx="0" cy="0"/>
          <a:chOff x="0" y="0"/>
          <a:chExt cx="0" cy="0"/>
        </a:xfrm>
      </p:grpSpPr>
      <p:sp>
        <p:nvSpPr>
          <p:cNvPr id="2" name="Titel 1"/>
          <p:cNvSpPr>
            <a:spLocks noGrp="1"/>
          </p:cNvSpPr>
          <p:nvPr>
            <p:ph type="title"/>
          </p:nvPr>
        </p:nvSpPr>
        <p:spPr>
          <a:xfrm>
            <a:off x="831851" y="4105471"/>
            <a:ext cx="10515600" cy="1088831"/>
          </a:xfrm>
        </p:spPr>
        <p:txBody>
          <a:bodyPr anchor="b"/>
          <a:lstStyle>
            <a:lvl1pPr>
              <a:defRPr sz="6000"/>
            </a:lvl1pPr>
          </a:lstStyle>
          <a:p>
            <a:r>
              <a:rPr lang="nl-NL"/>
              <a:t>Klik om stijl te bewerken</a:t>
            </a:r>
          </a:p>
        </p:txBody>
      </p:sp>
      <p:sp>
        <p:nvSpPr>
          <p:cNvPr id="3" name="Tijdelijke aanduiding voor tekst 2"/>
          <p:cNvSpPr>
            <a:spLocks noGrp="1"/>
          </p:cNvSpPr>
          <p:nvPr>
            <p:ph type="body" idx="1"/>
          </p:nvPr>
        </p:nvSpPr>
        <p:spPr>
          <a:xfrm>
            <a:off x="831851" y="5221290"/>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Klikken om de tekststijl van het model te bewerken</a:t>
            </a:r>
          </a:p>
        </p:txBody>
      </p:sp>
      <p:sp>
        <p:nvSpPr>
          <p:cNvPr id="7" name="Tijdelijke aanduiding voor afbeelding 33"/>
          <p:cNvSpPr>
            <a:spLocks noGrp="1"/>
          </p:cNvSpPr>
          <p:nvPr>
            <p:ph type="pic" sz="quarter" idx="14"/>
          </p:nvPr>
        </p:nvSpPr>
        <p:spPr>
          <a:xfrm>
            <a:off x="831851" y="657226"/>
            <a:ext cx="10515600" cy="3149664"/>
          </a:xfrm>
          <a:prstGeom prst="roundRect">
            <a:avLst>
              <a:gd name="adj" fmla="val 9174"/>
            </a:avLst>
          </a:prstGeom>
          <a:ln>
            <a:noFill/>
          </a:ln>
        </p:spPr>
        <p:txBody>
          <a:bodyPr rtlCol="0">
            <a:normAutofit/>
          </a:bodyPr>
          <a:lstStyle/>
          <a:p>
            <a:pPr lvl="0"/>
            <a:r>
              <a:rPr lang="nl-NL" noProof="0"/>
              <a:t>Klik op het pictogram als u een afbeelding wilt toevoegen</a:t>
            </a:r>
          </a:p>
        </p:txBody>
      </p:sp>
      <p:sp>
        <p:nvSpPr>
          <p:cNvPr id="5" name="Tijdelijke aanduiding voor datum 3">
            <a:extLst>
              <a:ext uri="{FF2B5EF4-FFF2-40B4-BE49-F238E27FC236}">
                <a16:creationId xmlns:a16="http://schemas.microsoft.com/office/drawing/2014/main" id="{E4CF1203-AD36-4CED-AEF9-1D01BC501399}"/>
              </a:ext>
            </a:extLst>
          </p:cNvPr>
          <p:cNvSpPr>
            <a:spLocks noGrp="1"/>
          </p:cNvSpPr>
          <p:nvPr>
            <p:ph type="dt" sz="half" idx="15"/>
          </p:nvPr>
        </p:nvSpPr>
        <p:spPr/>
        <p:txBody>
          <a:bodyPr/>
          <a:lstStyle>
            <a:lvl1pPr>
              <a:defRPr/>
            </a:lvl1pPr>
          </a:lstStyle>
          <a:p>
            <a:pPr>
              <a:defRPr/>
            </a:pPr>
            <a:fld id="{ADD87837-9DE8-4C2F-B8FF-56B450768CB9}" type="datetimeFigureOut">
              <a:rPr lang="nl-NL" smtClean="0"/>
              <a:pPr>
                <a:defRPr/>
              </a:pPr>
              <a:t>2-9-2025</a:t>
            </a:fld>
            <a:endParaRPr lang="nl-NL"/>
          </a:p>
        </p:txBody>
      </p:sp>
      <p:sp>
        <p:nvSpPr>
          <p:cNvPr id="6" name="Tijdelijke aanduiding voor voettekst 4">
            <a:extLst>
              <a:ext uri="{FF2B5EF4-FFF2-40B4-BE49-F238E27FC236}">
                <a16:creationId xmlns:a16="http://schemas.microsoft.com/office/drawing/2014/main" id="{3698B360-B592-461C-948C-11B4D97E6008}"/>
              </a:ext>
            </a:extLst>
          </p:cNvPr>
          <p:cNvSpPr>
            <a:spLocks noGrp="1"/>
          </p:cNvSpPr>
          <p:nvPr>
            <p:ph type="ftr" sz="quarter" idx="16"/>
          </p:nvPr>
        </p:nvSpPr>
        <p:spPr/>
        <p:txBody>
          <a:bodyPr/>
          <a:lstStyle>
            <a:lvl1pPr>
              <a:defRPr/>
            </a:lvl1pPr>
          </a:lstStyle>
          <a:p>
            <a:pPr>
              <a:defRPr/>
            </a:pPr>
            <a:endParaRPr lang="nl-NL"/>
          </a:p>
        </p:txBody>
      </p:sp>
      <p:sp>
        <p:nvSpPr>
          <p:cNvPr id="8" name="Tijdelijke aanduiding voor dianummer 5">
            <a:extLst>
              <a:ext uri="{FF2B5EF4-FFF2-40B4-BE49-F238E27FC236}">
                <a16:creationId xmlns:a16="http://schemas.microsoft.com/office/drawing/2014/main" id="{70B04E99-4169-4C91-A459-2506808EDF56}"/>
              </a:ext>
            </a:extLst>
          </p:cNvPr>
          <p:cNvSpPr>
            <a:spLocks noGrp="1"/>
          </p:cNvSpPr>
          <p:nvPr>
            <p:ph type="sldNum" sz="quarter" idx="17"/>
          </p:nvPr>
        </p:nvSpPr>
        <p:spPr/>
        <p:txBody>
          <a:bodyPr/>
          <a:lstStyle>
            <a:lvl1pPr>
              <a:defRPr/>
            </a:lvl1pPr>
          </a:lstStyle>
          <a:p>
            <a:pPr>
              <a:defRPr/>
            </a:pPr>
            <a:fld id="{2AD3C36E-AFD5-4B25-82B8-A74C91052FCF}" type="slidenum">
              <a:rPr lang="nl-NL" smtClean="0"/>
              <a:pPr>
                <a:defRPr/>
              </a:pPr>
              <a:t>‹nr.›</a:t>
            </a:fld>
            <a:endParaRPr lang="nl-NL"/>
          </a:p>
        </p:txBody>
      </p:sp>
    </p:spTree>
    <p:extLst>
      <p:ext uri="{BB962C8B-B14F-4D97-AF65-F5344CB8AC3E}">
        <p14:creationId xmlns:p14="http://schemas.microsoft.com/office/powerpoint/2010/main" val="20554793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Rood tekstvlak met afbeelding">
    <p:spTree>
      <p:nvGrpSpPr>
        <p:cNvPr id="1" name=""/>
        <p:cNvGrpSpPr/>
        <p:nvPr/>
      </p:nvGrpSpPr>
      <p:grpSpPr>
        <a:xfrm>
          <a:off x="0" y="0"/>
          <a:ext cx="0" cy="0"/>
          <a:chOff x="0" y="0"/>
          <a:chExt cx="0" cy="0"/>
        </a:xfrm>
      </p:grpSpPr>
      <p:sp>
        <p:nvSpPr>
          <p:cNvPr id="7" name="Rechthoek: afgeronde bovenhoeken 6">
            <a:extLst>
              <a:ext uri="{FF2B5EF4-FFF2-40B4-BE49-F238E27FC236}">
                <a16:creationId xmlns:a16="http://schemas.microsoft.com/office/drawing/2014/main" id="{5CFA05CE-A0A7-4936-AE4C-6D328100BEDB}"/>
              </a:ext>
            </a:extLst>
          </p:cNvPr>
          <p:cNvSpPr/>
          <p:nvPr/>
        </p:nvSpPr>
        <p:spPr>
          <a:xfrm rot="16200000">
            <a:off x="347662" y="617538"/>
            <a:ext cx="5924550" cy="5419725"/>
          </a:xfrm>
          <a:prstGeom prst="round2SameRect">
            <a:avLst>
              <a:gd name="adj1" fmla="val 1325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3" y="681039"/>
            <a:ext cx="4279025" cy="1009651"/>
          </a:xfrm>
        </p:spPr>
        <p:txBody>
          <a:bodyPr>
            <a:normAutofit/>
          </a:bodyPr>
          <a:lstStyle>
            <a:lvl1pPr>
              <a:defRPr sz="2800">
                <a:solidFill>
                  <a:schemeClr val="bg1"/>
                </a:solidFill>
              </a:defRPr>
            </a:lvl1pPr>
          </a:lstStyle>
          <a:p>
            <a:r>
              <a:rPr lang="nl-NL"/>
              <a:t>Klik om stijl te bewerken</a:t>
            </a:r>
          </a:p>
        </p:txBody>
      </p:sp>
      <p:sp>
        <p:nvSpPr>
          <p:cNvPr id="14" name="Tijdelijke aanduiding voor afbeelding 33"/>
          <p:cNvSpPr>
            <a:spLocks noGrp="1"/>
          </p:cNvSpPr>
          <p:nvPr>
            <p:ph type="pic" sz="quarter" idx="14"/>
          </p:nvPr>
        </p:nvSpPr>
        <p:spPr>
          <a:xfrm>
            <a:off x="6019801" y="365121"/>
            <a:ext cx="5572433" cy="5925064"/>
          </a:xfrm>
          <a:custGeom>
            <a:avLst/>
            <a:gdLst>
              <a:gd name="connsiteX0" fmla="*/ 0 w 6059595"/>
              <a:gd name="connsiteY0" fmla="*/ 543565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8" fmla="*/ 0 w 6059595"/>
              <a:gd name="connsiteY8" fmla="*/ 543565 h 5925064"/>
              <a:gd name="connsiteX0" fmla="*/ 0 w 6059595"/>
              <a:gd name="connsiteY0" fmla="*/ 5381499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368331 w 5884361"/>
              <a:gd name="connsiteY0" fmla="*/ 5925064 h 5925064"/>
              <a:gd name="connsiteX1" fmla="*/ 368331 w 5884361"/>
              <a:gd name="connsiteY1" fmla="*/ 0 h 5925064"/>
              <a:gd name="connsiteX2" fmla="*/ 5340796 w 5884361"/>
              <a:gd name="connsiteY2" fmla="*/ 0 h 5925064"/>
              <a:gd name="connsiteX3" fmla="*/ 5884361 w 5884361"/>
              <a:gd name="connsiteY3" fmla="*/ 543565 h 5925064"/>
              <a:gd name="connsiteX4" fmla="*/ 5884361 w 5884361"/>
              <a:gd name="connsiteY4" fmla="*/ 5381499 h 5925064"/>
              <a:gd name="connsiteX5" fmla="*/ 5340796 w 5884361"/>
              <a:gd name="connsiteY5" fmla="*/ 5925064 h 5925064"/>
              <a:gd name="connsiteX6" fmla="*/ 368331 w 5884361"/>
              <a:gd name="connsiteY6" fmla="*/ 5925064 h 5925064"/>
              <a:gd name="connsiteX0" fmla="*/ 0 w 5516030"/>
              <a:gd name="connsiteY0" fmla="*/ 5925064 h 5925064"/>
              <a:gd name="connsiteX1" fmla="*/ 0 w 5516030"/>
              <a:gd name="connsiteY1" fmla="*/ 0 h 5925064"/>
              <a:gd name="connsiteX2" fmla="*/ 4972465 w 5516030"/>
              <a:gd name="connsiteY2" fmla="*/ 0 h 5925064"/>
              <a:gd name="connsiteX3" fmla="*/ 5516030 w 5516030"/>
              <a:gd name="connsiteY3" fmla="*/ 543565 h 5925064"/>
              <a:gd name="connsiteX4" fmla="*/ 5516030 w 5516030"/>
              <a:gd name="connsiteY4" fmla="*/ 5381499 h 5925064"/>
              <a:gd name="connsiteX5" fmla="*/ 4972465 w 5516030"/>
              <a:gd name="connsiteY5" fmla="*/ 5925064 h 5925064"/>
              <a:gd name="connsiteX6" fmla="*/ 0 w 5516030"/>
              <a:gd name="connsiteY6" fmla="*/ 5925064 h 592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6030" h="5925064">
                <a:moveTo>
                  <a:pt x="0" y="5925064"/>
                </a:moveTo>
                <a:lnTo>
                  <a:pt x="0" y="0"/>
                </a:lnTo>
                <a:lnTo>
                  <a:pt x="4972465" y="0"/>
                </a:lnTo>
                <a:cubicBezTo>
                  <a:pt x="5272668" y="0"/>
                  <a:pt x="5516030" y="243362"/>
                  <a:pt x="5516030" y="543565"/>
                </a:cubicBezTo>
                <a:lnTo>
                  <a:pt x="5516030" y="5381499"/>
                </a:lnTo>
                <a:cubicBezTo>
                  <a:pt x="5516030" y="5681702"/>
                  <a:pt x="5272668" y="5925064"/>
                  <a:pt x="4972465" y="5925064"/>
                </a:cubicBezTo>
                <a:lnTo>
                  <a:pt x="0" y="5925064"/>
                </a:lnTo>
                <a:close/>
              </a:path>
            </a:pathLst>
          </a:custGeom>
          <a:ln>
            <a:noFill/>
          </a:ln>
        </p:spPr>
        <p:txBody>
          <a:bodyPr rtlCol="0">
            <a:normAutofit/>
          </a:bodyPr>
          <a:lstStyle/>
          <a:p>
            <a:pPr lvl="0"/>
            <a:r>
              <a:rPr lang="nl-NL" noProof="0"/>
              <a:t>Klik op het pictogram als u een afbeelding wilt toevoegen</a:t>
            </a:r>
          </a:p>
        </p:txBody>
      </p:sp>
      <p:sp>
        <p:nvSpPr>
          <p:cNvPr id="10" name="Tijdelijke aanduiding voor datum 4">
            <a:extLst>
              <a:ext uri="{FF2B5EF4-FFF2-40B4-BE49-F238E27FC236}">
                <a16:creationId xmlns:a16="http://schemas.microsoft.com/office/drawing/2014/main" id="{BF8122E9-DEBD-48F5-9F7E-A46DEDA0FF53}"/>
              </a:ext>
            </a:extLst>
          </p:cNvPr>
          <p:cNvSpPr>
            <a:spLocks noGrp="1"/>
          </p:cNvSpPr>
          <p:nvPr>
            <p:ph type="dt" sz="half" idx="17"/>
          </p:nvPr>
        </p:nvSpPr>
        <p:spPr/>
        <p:txBody>
          <a:bodyPr/>
          <a:lstStyle>
            <a:lvl1pPr>
              <a:defRPr/>
            </a:lvl1pPr>
          </a:lstStyle>
          <a:p>
            <a:pPr>
              <a:defRPr/>
            </a:pPr>
            <a:fld id="{7E2FA06C-52CA-4323-BD71-9B7F109E6B16}" type="datetimeFigureOut">
              <a:rPr lang="nl-NL" smtClean="0"/>
              <a:pPr>
                <a:defRPr/>
              </a:pPr>
              <a:t>2-9-2025</a:t>
            </a:fld>
            <a:endParaRPr lang="nl-NL"/>
          </a:p>
        </p:txBody>
      </p:sp>
      <p:sp>
        <p:nvSpPr>
          <p:cNvPr id="12" name="Tijdelijke aanduiding voor voettekst 5">
            <a:extLst>
              <a:ext uri="{FF2B5EF4-FFF2-40B4-BE49-F238E27FC236}">
                <a16:creationId xmlns:a16="http://schemas.microsoft.com/office/drawing/2014/main" id="{918EAE71-69BD-4EEC-A795-935EC642024D}"/>
              </a:ext>
            </a:extLst>
          </p:cNvPr>
          <p:cNvSpPr>
            <a:spLocks noGrp="1"/>
          </p:cNvSpPr>
          <p:nvPr>
            <p:ph type="ftr" sz="quarter" idx="18"/>
          </p:nvPr>
        </p:nvSpPr>
        <p:spPr/>
        <p:txBody>
          <a:bodyPr/>
          <a:lstStyle>
            <a:lvl1pPr>
              <a:defRPr/>
            </a:lvl1pPr>
          </a:lstStyle>
          <a:p>
            <a:pPr>
              <a:defRPr/>
            </a:pPr>
            <a:endParaRPr lang="nl-NL"/>
          </a:p>
        </p:txBody>
      </p:sp>
      <p:sp>
        <p:nvSpPr>
          <p:cNvPr id="15" name="Tijdelijke aanduiding voor dianummer 6">
            <a:extLst>
              <a:ext uri="{FF2B5EF4-FFF2-40B4-BE49-F238E27FC236}">
                <a16:creationId xmlns:a16="http://schemas.microsoft.com/office/drawing/2014/main" id="{37B1A2C0-E640-421D-AB48-E4C0D51FD3D4}"/>
              </a:ext>
            </a:extLst>
          </p:cNvPr>
          <p:cNvSpPr>
            <a:spLocks noGrp="1"/>
          </p:cNvSpPr>
          <p:nvPr>
            <p:ph type="sldNum" sz="quarter" idx="19"/>
          </p:nvPr>
        </p:nvSpPr>
        <p:spPr/>
        <p:txBody>
          <a:bodyPr/>
          <a:lstStyle>
            <a:lvl1pPr>
              <a:defRPr/>
            </a:lvl1pPr>
          </a:lstStyle>
          <a:p>
            <a:pPr>
              <a:defRPr/>
            </a:pPr>
            <a:fld id="{E65C5278-C9AD-482E-9A6F-A76B4F783A71}" type="slidenum">
              <a:rPr lang="nl-NL" smtClean="0"/>
              <a:pPr>
                <a:defRPr/>
              </a:pPr>
              <a:t>‹nr.›</a:t>
            </a:fld>
            <a:endParaRPr lang="nl-NL"/>
          </a:p>
        </p:txBody>
      </p:sp>
      <p:sp>
        <p:nvSpPr>
          <p:cNvPr id="11" name="Tijdelijke aanduiding voor tekst 3">
            <a:extLst>
              <a:ext uri="{FF2B5EF4-FFF2-40B4-BE49-F238E27FC236}">
                <a16:creationId xmlns:a16="http://schemas.microsoft.com/office/drawing/2014/main" id="{0438D332-9C08-4224-A7CD-C7ED6384DD57}"/>
              </a:ext>
            </a:extLst>
          </p:cNvPr>
          <p:cNvSpPr>
            <a:spLocks noGrp="1"/>
          </p:cNvSpPr>
          <p:nvPr>
            <p:ph type="body" sz="quarter" idx="20"/>
          </p:nvPr>
        </p:nvSpPr>
        <p:spPr>
          <a:xfrm>
            <a:off x="1253613" y="1825626"/>
            <a:ext cx="4279025" cy="41179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3" name="Rechthoek: afgeronde bovenhoeken 2">
            <a:extLst>
              <a:ext uri="{FF2B5EF4-FFF2-40B4-BE49-F238E27FC236}">
                <a16:creationId xmlns:a16="http://schemas.microsoft.com/office/drawing/2014/main" id="{D82758E7-3705-585F-5D59-FF0260DA896D}"/>
              </a:ext>
            </a:extLst>
          </p:cNvPr>
          <p:cNvSpPr/>
          <p:nvPr userDrawn="1"/>
        </p:nvSpPr>
        <p:spPr>
          <a:xfrm rot="16200000">
            <a:off x="347662" y="617538"/>
            <a:ext cx="5924550" cy="5419725"/>
          </a:xfrm>
          <a:prstGeom prst="round2SameRect">
            <a:avLst>
              <a:gd name="adj1" fmla="val 1325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Tree>
    <p:extLst>
      <p:ext uri="{BB962C8B-B14F-4D97-AF65-F5344CB8AC3E}">
        <p14:creationId xmlns:p14="http://schemas.microsoft.com/office/powerpoint/2010/main" val="3022944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el en twee kolommen">
    <p:spTree>
      <p:nvGrpSpPr>
        <p:cNvPr id="1" name=""/>
        <p:cNvGrpSpPr/>
        <p:nvPr/>
      </p:nvGrpSpPr>
      <p:grpSpPr>
        <a:xfrm>
          <a:off x="0" y="0"/>
          <a:ext cx="0" cy="0"/>
          <a:chOff x="0" y="0"/>
          <a:chExt cx="0" cy="0"/>
        </a:xfrm>
      </p:grpSpPr>
      <p:sp>
        <p:nvSpPr>
          <p:cNvPr id="2" name="Titel 1"/>
          <p:cNvSpPr>
            <a:spLocks noGrp="1"/>
          </p:cNvSpPr>
          <p:nvPr>
            <p:ph type="title"/>
          </p:nvPr>
        </p:nvSpPr>
        <p:spPr>
          <a:xfrm>
            <a:off x="1253613" y="365127"/>
            <a:ext cx="10100187" cy="1325563"/>
          </a:xfrm>
        </p:spPr>
        <p:txBody>
          <a:bodyPr>
            <a:normAutofit/>
          </a:bodyPr>
          <a:lstStyle>
            <a:lvl1pPr>
              <a:defRPr sz="2800"/>
            </a:lvl1pPr>
          </a:lstStyle>
          <a:p>
            <a:r>
              <a:rPr lang="nl-NL"/>
              <a:t>Klik om stijl te bewerken</a:t>
            </a:r>
          </a:p>
        </p:txBody>
      </p:sp>
      <p:sp>
        <p:nvSpPr>
          <p:cNvPr id="10" name="Tijdelijke aanduiding voor inhoud 2"/>
          <p:cNvSpPr>
            <a:spLocks noGrp="1"/>
          </p:cNvSpPr>
          <p:nvPr>
            <p:ph sz="half" idx="13"/>
          </p:nvPr>
        </p:nvSpPr>
        <p:spPr>
          <a:xfrm>
            <a:off x="6400802" y="1825625"/>
            <a:ext cx="4952999" cy="35750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inhoud 2"/>
          <p:cNvSpPr>
            <a:spLocks noGrp="1"/>
          </p:cNvSpPr>
          <p:nvPr>
            <p:ph sz="half" idx="14"/>
          </p:nvPr>
        </p:nvSpPr>
        <p:spPr>
          <a:xfrm>
            <a:off x="1238251" y="1825625"/>
            <a:ext cx="4952999" cy="35750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40769CB-607E-4720-9DD1-AA892A799205}"/>
              </a:ext>
            </a:extLst>
          </p:cNvPr>
          <p:cNvSpPr>
            <a:spLocks noGrp="1"/>
          </p:cNvSpPr>
          <p:nvPr>
            <p:ph type="dt" sz="half" idx="15"/>
          </p:nvPr>
        </p:nvSpPr>
        <p:spPr/>
        <p:txBody>
          <a:bodyPr/>
          <a:lstStyle>
            <a:lvl1pPr>
              <a:defRPr/>
            </a:lvl1pPr>
          </a:lstStyle>
          <a:p>
            <a:pPr>
              <a:defRPr/>
            </a:pPr>
            <a:fld id="{3D04940F-C4C9-4B53-8FC8-A5E47666D651}" type="datetimeFigureOut">
              <a:rPr lang="nl-NL" smtClean="0"/>
              <a:pPr>
                <a:defRPr/>
              </a:pPr>
              <a:t>2-9-2025</a:t>
            </a:fld>
            <a:endParaRPr lang="nl-NL"/>
          </a:p>
        </p:txBody>
      </p:sp>
      <p:sp>
        <p:nvSpPr>
          <p:cNvPr id="6" name="Tijdelijke aanduiding voor voettekst 5">
            <a:extLst>
              <a:ext uri="{FF2B5EF4-FFF2-40B4-BE49-F238E27FC236}">
                <a16:creationId xmlns:a16="http://schemas.microsoft.com/office/drawing/2014/main" id="{2FFA9B49-2137-46E9-AE89-B7F292674F40}"/>
              </a:ext>
            </a:extLst>
          </p:cNvPr>
          <p:cNvSpPr>
            <a:spLocks noGrp="1"/>
          </p:cNvSpPr>
          <p:nvPr>
            <p:ph type="ftr" sz="quarter" idx="16"/>
          </p:nvPr>
        </p:nvSpPr>
        <p:spPr/>
        <p:txBody>
          <a:bodyPr/>
          <a:lstStyle>
            <a:lvl1pPr>
              <a:defRPr/>
            </a:lvl1pPr>
          </a:lstStyle>
          <a:p>
            <a:pPr>
              <a:defRPr/>
            </a:pPr>
            <a:endParaRPr lang="nl-NL"/>
          </a:p>
        </p:txBody>
      </p:sp>
      <p:sp>
        <p:nvSpPr>
          <p:cNvPr id="7" name="Tijdelijke aanduiding voor dianummer 6">
            <a:extLst>
              <a:ext uri="{FF2B5EF4-FFF2-40B4-BE49-F238E27FC236}">
                <a16:creationId xmlns:a16="http://schemas.microsoft.com/office/drawing/2014/main" id="{957ABABE-B0B2-4C2E-8376-4E3E0B1DEA9B}"/>
              </a:ext>
            </a:extLst>
          </p:cNvPr>
          <p:cNvSpPr>
            <a:spLocks noGrp="1"/>
          </p:cNvSpPr>
          <p:nvPr>
            <p:ph type="sldNum" sz="quarter" idx="17"/>
          </p:nvPr>
        </p:nvSpPr>
        <p:spPr/>
        <p:txBody>
          <a:bodyPr/>
          <a:lstStyle>
            <a:lvl1pPr>
              <a:defRPr/>
            </a:lvl1pPr>
          </a:lstStyle>
          <a:p>
            <a:pPr>
              <a:defRPr/>
            </a:pPr>
            <a:fld id="{87B10C4C-B803-4694-9A57-348DF1706F9E}" type="slidenum">
              <a:rPr lang="nl-NL" smtClean="0"/>
              <a:pPr>
                <a:defRPr/>
              </a:pPr>
              <a:t>‹nr.›</a:t>
            </a:fld>
            <a:endParaRPr lang="nl-NL"/>
          </a:p>
        </p:txBody>
      </p:sp>
    </p:spTree>
    <p:extLst>
      <p:ext uri="{BB962C8B-B14F-4D97-AF65-F5344CB8AC3E}">
        <p14:creationId xmlns:p14="http://schemas.microsoft.com/office/powerpoint/2010/main" val="593663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Titels en twee kolommen">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7"/>
            <a:ext cx="10515600" cy="1325563"/>
          </a:xfrm>
        </p:spPr>
        <p:txBody>
          <a:bodyPr/>
          <a:lstStyle/>
          <a:p>
            <a:r>
              <a:rPr lang="nl-NL"/>
              <a:t>Klik om stijl te bewerken</a:t>
            </a:r>
          </a:p>
        </p:txBody>
      </p:sp>
      <p:sp>
        <p:nvSpPr>
          <p:cNvPr id="3" name="Tijdelijke aanduiding voor tekst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839789"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172201"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a:extLst>
              <a:ext uri="{FF2B5EF4-FFF2-40B4-BE49-F238E27FC236}">
                <a16:creationId xmlns:a16="http://schemas.microsoft.com/office/drawing/2014/main" id="{84802B67-F5EA-4178-8DF3-570AB27EB342}"/>
              </a:ext>
            </a:extLst>
          </p:cNvPr>
          <p:cNvSpPr>
            <a:spLocks noGrp="1"/>
          </p:cNvSpPr>
          <p:nvPr>
            <p:ph type="dt" sz="half" idx="10"/>
          </p:nvPr>
        </p:nvSpPr>
        <p:spPr/>
        <p:txBody>
          <a:bodyPr/>
          <a:lstStyle>
            <a:lvl1pPr>
              <a:defRPr/>
            </a:lvl1pPr>
          </a:lstStyle>
          <a:p>
            <a:pPr>
              <a:defRPr/>
            </a:pPr>
            <a:fld id="{442BF5F6-A2D0-4BCD-9950-237DCD8501C3}" type="datetimeFigureOut">
              <a:rPr lang="nl-NL" smtClean="0"/>
              <a:pPr>
                <a:defRPr/>
              </a:pPr>
              <a:t>2-9-2025</a:t>
            </a:fld>
            <a:endParaRPr lang="nl-NL"/>
          </a:p>
        </p:txBody>
      </p:sp>
      <p:sp>
        <p:nvSpPr>
          <p:cNvPr id="8" name="Tijdelijke aanduiding voor voettekst 4">
            <a:extLst>
              <a:ext uri="{FF2B5EF4-FFF2-40B4-BE49-F238E27FC236}">
                <a16:creationId xmlns:a16="http://schemas.microsoft.com/office/drawing/2014/main" id="{702297AA-0D15-43E7-B294-34227C3DC751}"/>
              </a:ext>
            </a:extLst>
          </p:cNvPr>
          <p:cNvSpPr>
            <a:spLocks noGrp="1"/>
          </p:cNvSpPr>
          <p:nvPr>
            <p:ph type="ftr" sz="quarter" idx="11"/>
          </p:nvPr>
        </p:nvSpPr>
        <p:spPr/>
        <p:txBody>
          <a:bodyPr/>
          <a:lstStyle>
            <a:lvl1pPr>
              <a:defRPr/>
            </a:lvl1pPr>
          </a:lstStyle>
          <a:p>
            <a:pPr>
              <a:defRPr/>
            </a:pPr>
            <a:endParaRPr lang="nl-NL"/>
          </a:p>
        </p:txBody>
      </p:sp>
      <p:sp>
        <p:nvSpPr>
          <p:cNvPr id="9" name="Tijdelijke aanduiding voor dianummer 5">
            <a:extLst>
              <a:ext uri="{FF2B5EF4-FFF2-40B4-BE49-F238E27FC236}">
                <a16:creationId xmlns:a16="http://schemas.microsoft.com/office/drawing/2014/main" id="{B4E07080-420E-4FE4-8F1C-7D58A41E90D0}"/>
              </a:ext>
            </a:extLst>
          </p:cNvPr>
          <p:cNvSpPr>
            <a:spLocks noGrp="1"/>
          </p:cNvSpPr>
          <p:nvPr>
            <p:ph type="sldNum" sz="quarter" idx="12"/>
          </p:nvPr>
        </p:nvSpPr>
        <p:spPr/>
        <p:txBody>
          <a:bodyPr/>
          <a:lstStyle>
            <a:lvl1pPr>
              <a:defRPr/>
            </a:lvl1pPr>
          </a:lstStyle>
          <a:p>
            <a:pPr>
              <a:defRPr/>
            </a:pPr>
            <a:fld id="{C24FEBF0-F9C0-470B-ABEA-C37D7A94DFAA}" type="slidenum">
              <a:rPr lang="nl-NL" smtClean="0"/>
              <a:pPr>
                <a:defRPr/>
              </a:pPr>
              <a:t>‹nr.›</a:t>
            </a:fld>
            <a:endParaRPr lang="nl-NL"/>
          </a:p>
        </p:txBody>
      </p:sp>
    </p:spTree>
    <p:extLst>
      <p:ext uri="{BB962C8B-B14F-4D97-AF65-F5344CB8AC3E}">
        <p14:creationId xmlns:p14="http://schemas.microsoft.com/office/powerpoint/2010/main" val="13814200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Titel tekst en objec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l-NL"/>
              <a:t>Klikken om de tekststijl van het model te bewerken</a:t>
            </a:r>
          </a:p>
        </p:txBody>
      </p:sp>
      <p:sp>
        <p:nvSpPr>
          <p:cNvPr id="5" name="Tijdelijke aanduiding voor datum 3">
            <a:extLst>
              <a:ext uri="{FF2B5EF4-FFF2-40B4-BE49-F238E27FC236}">
                <a16:creationId xmlns:a16="http://schemas.microsoft.com/office/drawing/2014/main" id="{905A176B-5B5E-4BE5-8425-A5EAED8533A3}"/>
              </a:ext>
            </a:extLst>
          </p:cNvPr>
          <p:cNvSpPr>
            <a:spLocks noGrp="1"/>
          </p:cNvSpPr>
          <p:nvPr>
            <p:ph type="dt" sz="half" idx="10"/>
          </p:nvPr>
        </p:nvSpPr>
        <p:spPr/>
        <p:txBody>
          <a:bodyPr/>
          <a:lstStyle>
            <a:lvl1pPr>
              <a:defRPr/>
            </a:lvl1pPr>
          </a:lstStyle>
          <a:p>
            <a:pPr>
              <a:defRPr/>
            </a:pPr>
            <a:fld id="{B2FCBC0F-934F-4D3C-9AEF-B41BF514A152}" type="datetimeFigureOut">
              <a:rPr lang="nl-NL" smtClean="0"/>
              <a:pPr>
                <a:defRPr/>
              </a:pPr>
              <a:t>2-9-2025</a:t>
            </a:fld>
            <a:endParaRPr lang="nl-NL"/>
          </a:p>
        </p:txBody>
      </p:sp>
      <p:sp>
        <p:nvSpPr>
          <p:cNvPr id="6" name="Tijdelijke aanduiding voor voettekst 4">
            <a:extLst>
              <a:ext uri="{FF2B5EF4-FFF2-40B4-BE49-F238E27FC236}">
                <a16:creationId xmlns:a16="http://schemas.microsoft.com/office/drawing/2014/main" id="{A81C7FA0-7487-451B-8BF0-A5D3C0D9C3B8}"/>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D87C69EA-84D7-426F-B753-C501001D0675}"/>
              </a:ext>
            </a:extLst>
          </p:cNvPr>
          <p:cNvSpPr>
            <a:spLocks noGrp="1"/>
          </p:cNvSpPr>
          <p:nvPr>
            <p:ph type="sldNum" sz="quarter" idx="12"/>
          </p:nvPr>
        </p:nvSpPr>
        <p:spPr/>
        <p:txBody>
          <a:bodyPr/>
          <a:lstStyle>
            <a:lvl1pPr>
              <a:defRPr/>
            </a:lvl1pPr>
          </a:lstStyle>
          <a:p>
            <a:pPr>
              <a:defRPr/>
            </a:pPr>
            <a:fld id="{BB05824E-08FA-46EA-9B80-070E2DA57703}" type="slidenum">
              <a:rPr lang="nl-NL" smtClean="0"/>
              <a:pPr>
                <a:defRPr/>
              </a:pPr>
              <a:t>‹nr.›</a:t>
            </a:fld>
            <a:endParaRPr lang="nl-NL"/>
          </a:p>
        </p:txBody>
      </p:sp>
    </p:spTree>
    <p:extLst>
      <p:ext uri="{BB962C8B-B14F-4D97-AF65-F5344CB8AC3E}">
        <p14:creationId xmlns:p14="http://schemas.microsoft.com/office/powerpoint/2010/main" val="8712827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7" name="Tijdelijke aanduiding voor inhoud 2">
            <a:extLst>
              <a:ext uri="{FF2B5EF4-FFF2-40B4-BE49-F238E27FC236}">
                <a16:creationId xmlns:a16="http://schemas.microsoft.com/office/drawing/2014/main" id="{9320E629-8FBB-6BA8-8FDA-F066BA6834EF}"/>
              </a:ext>
            </a:extLst>
          </p:cNvPr>
          <p:cNvSpPr>
            <a:spLocks noGrp="1"/>
          </p:cNvSpPr>
          <p:nvPr>
            <p:ph idx="1"/>
          </p:nvPr>
        </p:nvSpPr>
        <p:spPr>
          <a:xfrm>
            <a:off x="618745" y="2005012"/>
            <a:ext cx="5694274" cy="4351338"/>
          </a:xfrm>
        </p:spPr>
        <p:txBody>
          <a:bodyPr>
            <a:normAutofit/>
          </a:bodyPr>
          <a:lstStyle>
            <a:lvl1pPr>
              <a:defRPr sz="2000"/>
            </a:lvl1pPr>
            <a:lvl2pPr marL="457200" indent="0">
              <a:buNone/>
              <a:defRPr sz="1800"/>
            </a:lvl2pPr>
            <a:lvl3pPr>
              <a:defRPr sz="1600"/>
            </a:lvl3pPr>
            <a:lvl4pPr>
              <a:defRPr sz="1400"/>
            </a:lvl4pPr>
            <a:lvl5pPr>
              <a:defRPr sz="1400"/>
            </a:lvl5pPr>
          </a:lstStyle>
          <a:p>
            <a:pPr lvl="0"/>
            <a:r>
              <a:rPr lang="nl-NL"/>
              <a:t>Klikken om de tekststijl van het model te bewerken</a:t>
            </a:r>
          </a:p>
        </p:txBody>
      </p:sp>
      <p:sp>
        <p:nvSpPr>
          <p:cNvPr id="8" name="Titel 9">
            <a:extLst>
              <a:ext uri="{FF2B5EF4-FFF2-40B4-BE49-F238E27FC236}">
                <a16:creationId xmlns:a16="http://schemas.microsoft.com/office/drawing/2014/main" id="{78621A29-13E8-7771-E22F-4348E1AB438B}"/>
              </a:ext>
            </a:extLst>
          </p:cNvPr>
          <p:cNvSpPr>
            <a:spLocks noGrp="1"/>
          </p:cNvSpPr>
          <p:nvPr>
            <p:ph type="title" hasCustomPrompt="1"/>
          </p:nvPr>
        </p:nvSpPr>
        <p:spPr>
          <a:xfrm>
            <a:off x="618744" y="835617"/>
            <a:ext cx="6667195" cy="1325563"/>
          </a:xfrm>
        </p:spPr>
        <p:txBody>
          <a:bodyPr/>
          <a:lstStyle/>
          <a:p>
            <a:r>
              <a:rPr lang="nl-NL"/>
              <a:t>Titel</a:t>
            </a:r>
          </a:p>
        </p:txBody>
      </p:sp>
      <p:sp>
        <p:nvSpPr>
          <p:cNvPr id="10" name="Tijdelijke aanduiding voor afbeelding 9">
            <a:extLst>
              <a:ext uri="{FF2B5EF4-FFF2-40B4-BE49-F238E27FC236}">
                <a16:creationId xmlns:a16="http://schemas.microsoft.com/office/drawing/2014/main" id="{3324552C-EE9F-6355-C89E-80AB8D26B8E5}"/>
              </a:ext>
            </a:extLst>
          </p:cNvPr>
          <p:cNvSpPr>
            <a:spLocks noGrp="1"/>
          </p:cNvSpPr>
          <p:nvPr>
            <p:ph type="pic" sz="quarter" idx="10"/>
          </p:nvPr>
        </p:nvSpPr>
        <p:spPr>
          <a:xfrm>
            <a:off x="6992938" y="0"/>
            <a:ext cx="5199062" cy="6858000"/>
          </a:xfrm>
          <a:solidFill>
            <a:schemeClr val="bg2"/>
          </a:solidFill>
        </p:spPr>
        <p:txBody>
          <a:bodyPr/>
          <a:lstStyle/>
          <a:p>
            <a:r>
              <a:rPr lang="nl-NL"/>
              <a:t>Klik op het pictogram als u een afbeelding wilt toevoegen</a:t>
            </a:r>
          </a:p>
        </p:txBody>
      </p:sp>
    </p:spTree>
    <p:extLst>
      <p:ext uri="{BB962C8B-B14F-4D97-AF65-F5344CB8AC3E}">
        <p14:creationId xmlns:p14="http://schemas.microsoft.com/office/powerpoint/2010/main" val="26254037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pic>
        <p:nvPicPr>
          <p:cNvPr id="6" name="Afbeelding 7">
            <a:extLst>
              <a:ext uri="{FF2B5EF4-FFF2-40B4-BE49-F238E27FC236}">
                <a16:creationId xmlns:a16="http://schemas.microsoft.com/office/drawing/2014/main" id="{E69224FF-C3CF-4CCE-8723-29740CEA8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76" y="5526088"/>
            <a:ext cx="24987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777498" y="1666876"/>
            <a:ext cx="4891783" cy="1561161"/>
          </a:xfrm>
        </p:spPr>
        <p:txBody>
          <a:bodyPr anchor="b">
            <a:normAutofit/>
          </a:bodyPr>
          <a:lstStyle>
            <a:lvl1pPr algn="l">
              <a:defRPr sz="3600"/>
            </a:lvl1pPr>
          </a:lstStyle>
          <a:p>
            <a:r>
              <a:rPr lang="nl-NL"/>
              <a:t>Klik om stijl te bewerken</a:t>
            </a:r>
          </a:p>
        </p:txBody>
      </p:sp>
      <p:sp>
        <p:nvSpPr>
          <p:cNvPr id="3" name="Ondertitel 2"/>
          <p:cNvSpPr>
            <a:spLocks noGrp="1"/>
          </p:cNvSpPr>
          <p:nvPr>
            <p:ph type="subTitle" idx="1"/>
          </p:nvPr>
        </p:nvSpPr>
        <p:spPr>
          <a:xfrm>
            <a:off x="777497" y="3320111"/>
            <a:ext cx="4414435" cy="1655762"/>
          </a:xfrm>
        </p:spPr>
        <p:txBody>
          <a:bodyPr/>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Klikken om de ondertitelstijl van het model te bewerken</a:t>
            </a:r>
          </a:p>
        </p:txBody>
      </p:sp>
      <p:sp>
        <p:nvSpPr>
          <p:cNvPr id="34" name="Tijdelijke aanduiding voor afbeelding 33"/>
          <p:cNvSpPr>
            <a:spLocks noGrp="1"/>
          </p:cNvSpPr>
          <p:nvPr>
            <p:ph type="pic" sz="quarter" idx="14"/>
          </p:nvPr>
        </p:nvSpPr>
        <p:spPr>
          <a:xfrm>
            <a:off x="6188365" y="657227"/>
            <a:ext cx="5403561" cy="5509271"/>
          </a:xfrm>
          <a:prstGeom prst="roundRect">
            <a:avLst>
              <a:gd name="adj" fmla="val 9174"/>
            </a:avLst>
          </a:prstGeom>
          <a:ln>
            <a:noFill/>
          </a:ln>
        </p:spPr>
        <p:txBody>
          <a:bodyPr rtlCol="0">
            <a:normAutofit/>
          </a:bodyPr>
          <a:lstStyle/>
          <a:p>
            <a:pPr lvl="0"/>
            <a:r>
              <a:rPr lang="nl-NL" noProof="0"/>
              <a:t>Klik op het pictogram als u een afbeelding wilt toevoegen</a:t>
            </a:r>
          </a:p>
        </p:txBody>
      </p:sp>
      <p:sp>
        <p:nvSpPr>
          <p:cNvPr id="38" name="Tijdelijke aanduiding voor tekst 37"/>
          <p:cNvSpPr>
            <a:spLocks noGrp="1"/>
          </p:cNvSpPr>
          <p:nvPr>
            <p:ph type="body" sz="quarter" idx="15"/>
          </p:nvPr>
        </p:nvSpPr>
        <p:spPr>
          <a:xfrm>
            <a:off x="769943" y="657225"/>
            <a:ext cx="4899337" cy="458788"/>
          </a:xfrm>
        </p:spPr>
        <p:txBody>
          <a:bodyPr>
            <a:normAutofit/>
          </a:bodyPr>
          <a:lstStyle>
            <a:lvl1pPr marL="0" indent="0">
              <a:buNone/>
              <a:defRPr sz="1800"/>
            </a:lvl1pPr>
          </a:lstStyle>
          <a:p>
            <a:pPr lvl="0"/>
            <a:r>
              <a:rPr lang="nl-NL"/>
              <a:t>Klikken om de tekststijl van het model te bewerken</a:t>
            </a:r>
          </a:p>
        </p:txBody>
      </p:sp>
      <p:sp>
        <p:nvSpPr>
          <p:cNvPr id="7" name="Tijdelijke aanduiding voor datum 3">
            <a:extLst>
              <a:ext uri="{FF2B5EF4-FFF2-40B4-BE49-F238E27FC236}">
                <a16:creationId xmlns:a16="http://schemas.microsoft.com/office/drawing/2014/main" id="{2393F1C0-6D68-4E12-8877-707C299498C6}"/>
              </a:ext>
            </a:extLst>
          </p:cNvPr>
          <p:cNvSpPr>
            <a:spLocks noGrp="1"/>
          </p:cNvSpPr>
          <p:nvPr>
            <p:ph type="dt" sz="half" idx="16"/>
          </p:nvPr>
        </p:nvSpPr>
        <p:spPr/>
        <p:txBody>
          <a:bodyPr/>
          <a:lstStyle>
            <a:lvl1pPr>
              <a:defRPr/>
            </a:lvl1pPr>
          </a:lstStyle>
          <a:p>
            <a:pPr>
              <a:defRPr/>
            </a:pPr>
            <a:fld id="{33782D52-5218-417B-AA65-FA3D84096F88}" type="datetimeFigureOut">
              <a:rPr lang="nl-NL"/>
              <a:pPr>
                <a:defRPr/>
              </a:pPr>
              <a:t>2-9-2025</a:t>
            </a:fld>
            <a:endParaRPr lang="nl-NL"/>
          </a:p>
        </p:txBody>
      </p:sp>
      <p:sp>
        <p:nvSpPr>
          <p:cNvPr id="8" name="Tijdelijke aanduiding voor voettekst 4">
            <a:extLst>
              <a:ext uri="{FF2B5EF4-FFF2-40B4-BE49-F238E27FC236}">
                <a16:creationId xmlns:a16="http://schemas.microsoft.com/office/drawing/2014/main" id="{608EA04E-F882-484A-BF7D-DAECA4C893C9}"/>
              </a:ext>
            </a:extLst>
          </p:cNvPr>
          <p:cNvSpPr>
            <a:spLocks noGrp="1"/>
          </p:cNvSpPr>
          <p:nvPr>
            <p:ph type="ftr" sz="quarter" idx="17"/>
          </p:nvPr>
        </p:nvSpPr>
        <p:spPr/>
        <p:txBody>
          <a:bodyPr/>
          <a:lstStyle>
            <a:lvl1pPr>
              <a:defRPr/>
            </a:lvl1pPr>
          </a:lstStyle>
          <a:p>
            <a:pPr>
              <a:defRPr/>
            </a:pPr>
            <a:endParaRPr lang="nl-NL"/>
          </a:p>
        </p:txBody>
      </p:sp>
      <p:sp>
        <p:nvSpPr>
          <p:cNvPr id="9" name="Tijdelijke aanduiding voor dianummer 5">
            <a:extLst>
              <a:ext uri="{FF2B5EF4-FFF2-40B4-BE49-F238E27FC236}">
                <a16:creationId xmlns:a16="http://schemas.microsoft.com/office/drawing/2014/main" id="{52A88415-C326-47B7-9476-A35409637777}"/>
              </a:ext>
            </a:extLst>
          </p:cNvPr>
          <p:cNvSpPr>
            <a:spLocks noGrp="1"/>
          </p:cNvSpPr>
          <p:nvPr>
            <p:ph type="sldNum" sz="quarter" idx="18"/>
          </p:nvPr>
        </p:nvSpPr>
        <p:spPr/>
        <p:txBody>
          <a:bodyPr/>
          <a:lstStyle>
            <a:lvl1pPr>
              <a:defRPr/>
            </a:lvl1pPr>
          </a:lstStyle>
          <a:p>
            <a:pPr>
              <a:defRPr/>
            </a:pPr>
            <a:fld id="{8F581922-7D48-4E90-A52B-91A5188025C1}" type="slidenum">
              <a:rPr lang="nl-NL"/>
              <a:pPr>
                <a:defRPr/>
              </a:pPr>
              <a:t>‹nr.›</a:t>
            </a:fld>
            <a:endParaRPr lang="nl-NL"/>
          </a:p>
        </p:txBody>
      </p:sp>
      <p:sp>
        <p:nvSpPr>
          <p:cNvPr id="4" name="Rechthoek 3">
            <a:extLst>
              <a:ext uri="{FF2B5EF4-FFF2-40B4-BE49-F238E27FC236}">
                <a16:creationId xmlns:a16="http://schemas.microsoft.com/office/drawing/2014/main" id="{FA010D3D-F383-4DAF-A469-131812AB7C7F}"/>
              </a:ext>
            </a:extLst>
          </p:cNvPr>
          <p:cNvSpPr/>
          <p:nvPr userDrawn="1"/>
        </p:nvSpPr>
        <p:spPr>
          <a:xfrm>
            <a:off x="11591925" y="6356352"/>
            <a:ext cx="450259" cy="365125"/>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211536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reed beeld">
    <p:spTree>
      <p:nvGrpSpPr>
        <p:cNvPr id="1" name=""/>
        <p:cNvGrpSpPr/>
        <p:nvPr/>
      </p:nvGrpSpPr>
      <p:grpSpPr>
        <a:xfrm>
          <a:off x="0" y="0"/>
          <a:ext cx="0" cy="0"/>
          <a:chOff x="0" y="0"/>
          <a:chExt cx="0" cy="0"/>
        </a:xfrm>
      </p:grpSpPr>
      <p:sp>
        <p:nvSpPr>
          <p:cNvPr id="2" name="Titel 1"/>
          <p:cNvSpPr>
            <a:spLocks noGrp="1"/>
          </p:cNvSpPr>
          <p:nvPr>
            <p:ph type="title"/>
          </p:nvPr>
        </p:nvSpPr>
        <p:spPr>
          <a:xfrm>
            <a:off x="831851" y="4105471"/>
            <a:ext cx="10515600" cy="1088831"/>
          </a:xfrm>
        </p:spPr>
        <p:txBody>
          <a:bodyPr anchor="b"/>
          <a:lstStyle>
            <a:lvl1pPr>
              <a:defRPr sz="6000"/>
            </a:lvl1pPr>
          </a:lstStyle>
          <a:p>
            <a:r>
              <a:rPr lang="nl-NL"/>
              <a:t>Klik om stijl te bewerken</a:t>
            </a:r>
          </a:p>
        </p:txBody>
      </p:sp>
      <p:sp>
        <p:nvSpPr>
          <p:cNvPr id="3" name="Tijdelijke aanduiding voor tekst 2"/>
          <p:cNvSpPr>
            <a:spLocks noGrp="1"/>
          </p:cNvSpPr>
          <p:nvPr>
            <p:ph type="body" idx="1"/>
          </p:nvPr>
        </p:nvSpPr>
        <p:spPr>
          <a:xfrm>
            <a:off x="831851" y="5221290"/>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Klikken om de tekststijl van het model te bewerken</a:t>
            </a:r>
          </a:p>
        </p:txBody>
      </p:sp>
      <p:sp>
        <p:nvSpPr>
          <p:cNvPr id="7" name="Tijdelijke aanduiding voor afbeelding 33"/>
          <p:cNvSpPr>
            <a:spLocks noGrp="1"/>
          </p:cNvSpPr>
          <p:nvPr>
            <p:ph type="pic" sz="quarter" idx="14"/>
          </p:nvPr>
        </p:nvSpPr>
        <p:spPr>
          <a:xfrm>
            <a:off x="831851" y="657226"/>
            <a:ext cx="10515600" cy="3149664"/>
          </a:xfrm>
          <a:prstGeom prst="roundRect">
            <a:avLst>
              <a:gd name="adj" fmla="val 9174"/>
            </a:avLst>
          </a:prstGeom>
          <a:ln>
            <a:noFill/>
          </a:ln>
        </p:spPr>
        <p:txBody>
          <a:bodyPr rtlCol="0">
            <a:normAutofit/>
          </a:bodyPr>
          <a:lstStyle/>
          <a:p>
            <a:pPr lvl="0"/>
            <a:r>
              <a:rPr lang="nl-NL" noProof="0"/>
              <a:t>Klik op het pictogram als u een afbeelding wilt toevoegen</a:t>
            </a:r>
          </a:p>
        </p:txBody>
      </p:sp>
      <p:sp>
        <p:nvSpPr>
          <p:cNvPr id="5" name="Tijdelijke aanduiding voor datum 3">
            <a:extLst>
              <a:ext uri="{FF2B5EF4-FFF2-40B4-BE49-F238E27FC236}">
                <a16:creationId xmlns:a16="http://schemas.microsoft.com/office/drawing/2014/main" id="{E4CF1203-AD36-4CED-AEF9-1D01BC501399}"/>
              </a:ext>
            </a:extLst>
          </p:cNvPr>
          <p:cNvSpPr>
            <a:spLocks noGrp="1"/>
          </p:cNvSpPr>
          <p:nvPr>
            <p:ph type="dt" sz="half" idx="15"/>
          </p:nvPr>
        </p:nvSpPr>
        <p:spPr/>
        <p:txBody>
          <a:bodyPr/>
          <a:lstStyle>
            <a:lvl1pPr>
              <a:defRPr/>
            </a:lvl1pPr>
          </a:lstStyle>
          <a:p>
            <a:pPr>
              <a:defRPr/>
            </a:pPr>
            <a:fld id="{ADD87837-9DE8-4C2F-B8FF-56B450768CB9}" type="datetimeFigureOut">
              <a:rPr lang="nl-NL"/>
              <a:pPr>
                <a:defRPr/>
              </a:pPr>
              <a:t>2-9-2025</a:t>
            </a:fld>
            <a:endParaRPr lang="nl-NL"/>
          </a:p>
        </p:txBody>
      </p:sp>
      <p:sp>
        <p:nvSpPr>
          <p:cNvPr id="6" name="Tijdelijke aanduiding voor voettekst 4">
            <a:extLst>
              <a:ext uri="{FF2B5EF4-FFF2-40B4-BE49-F238E27FC236}">
                <a16:creationId xmlns:a16="http://schemas.microsoft.com/office/drawing/2014/main" id="{3698B360-B592-461C-948C-11B4D97E6008}"/>
              </a:ext>
            </a:extLst>
          </p:cNvPr>
          <p:cNvSpPr>
            <a:spLocks noGrp="1"/>
          </p:cNvSpPr>
          <p:nvPr>
            <p:ph type="ftr" sz="quarter" idx="16"/>
          </p:nvPr>
        </p:nvSpPr>
        <p:spPr/>
        <p:txBody>
          <a:bodyPr/>
          <a:lstStyle>
            <a:lvl1pPr>
              <a:defRPr/>
            </a:lvl1pPr>
          </a:lstStyle>
          <a:p>
            <a:pPr>
              <a:defRPr/>
            </a:pPr>
            <a:endParaRPr lang="nl-NL"/>
          </a:p>
        </p:txBody>
      </p:sp>
      <p:sp>
        <p:nvSpPr>
          <p:cNvPr id="8" name="Tijdelijke aanduiding voor dianummer 5">
            <a:extLst>
              <a:ext uri="{FF2B5EF4-FFF2-40B4-BE49-F238E27FC236}">
                <a16:creationId xmlns:a16="http://schemas.microsoft.com/office/drawing/2014/main" id="{70B04E99-4169-4C91-A459-2506808EDF56}"/>
              </a:ext>
            </a:extLst>
          </p:cNvPr>
          <p:cNvSpPr>
            <a:spLocks noGrp="1"/>
          </p:cNvSpPr>
          <p:nvPr>
            <p:ph type="sldNum" sz="quarter" idx="17"/>
          </p:nvPr>
        </p:nvSpPr>
        <p:spPr/>
        <p:txBody>
          <a:bodyPr/>
          <a:lstStyle>
            <a:lvl1pPr>
              <a:defRPr/>
            </a:lvl1pPr>
          </a:lstStyle>
          <a:p>
            <a:pPr>
              <a:defRPr/>
            </a:pPr>
            <a:fld id="{2AD3C36E-AFD5-4B25-82B8-A74C91052FCF}" type="slidenum">
              <a:rPr lang="nl-NL"/>
              <a:pPr>
                <a:defRPr/>
              </a:pPr>
              <a:t>‹nr.›</a:t>
            </a:fld>
            <a:endParaRPr lang="nl-NL"/>
          </a:p>
        </p:txBody>
      </p:sp>
    </p:spTree>
    <p:extLst>
      <p:ext uri="{BB962C8B-B14F-4D97-AF65-F5344CB8AC3E}">
        <p14:creationId xmlns:p14="http://schemas.microsoft.com/office/powerpoint/2010/main" val="1421547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Beeldvullende afbeelding">
    <p:spTree>
      <p:nvGrpSpPr>
        <p:cNvPr id="1" name=""/>
        <p:cNvGrpSpPr/>
        <p:nvPr/>
      </p:nvGrpSpPr>
      <p:grpSpPr>
        <a:xfrm>
          <a:off x="0" y="0"/>
          <a:ext cx="0" cy="0"/>
          <a:chOff x="0" y="0"/>
          <a:chExt cx="0" cy="0"/>
        </a:xfrm>
      </p:grpSpPr>
      <p:sp>
        <p:nvSpPr>
          <p:cNvPr id="8" name="Tijdelijke aanduiding voor afbeelding 33">
            <a:extLst>
              <a:ext uri="{FF2B5EF4-FFF2-40B4-BE49-F238E27FC236}">
                <a16:creationId xmlns:a16="http://schemas.microsoft.com/office/drawing/2014/main" id="{C683D810-8BE7-4A63-B4AF-9FDE961E8C94}"/>
              </a:ext>
            </a:extLst>
          </p:cNvPr>
          <p:cNvSpPr>
            <a:spLocks noGrp="1"/>
          </p:cNvSpPr>
          <p:nvPr>
            <p:ph type="pic" sz="quarter" idx="14"/>
          </p:nvPr>
        </p:nvSpPr>
        <p:spPr>
          <a:xfrm>
            <a:off x="0" y="0"/>
            <a:ext cx="12192000" cy="6858000"/>
          </a:xfrm>
          <a:prstGeom prst="roundRect">
            <a:avLst>
              <a:gd name="adj" fmla="val 0"/>
            </a:avLst>
          </a:prstGeom>
          <a:ln>
            <a:noFill/>
          </a:ln>
        </p:spPr>
        <p:txBody>
          <a:bodyPr rtlCol="0">
            <a:normAutofit/>
          </a:bodyPr>
          <a:lstStyle/>
          <a:p>
            <a:pPr lvl="0"/>
            <a:r>
              <a:rPr lang="nl-NL" noProof="0"/>
              <a:t>Klik op het pictogram als u een afbeelding wilt toevoegen</a:t>
            </a:r>
          </a:p>
        </p:txBody>
      </p:sp>
    </p:spTree>
    <p:extLst>
      <p:ext uri="{BB962C8B-B14F-4D97-AF65-F5344CB8AC3E}">
        <p14:creationId xmlns:p14="http://schemas.microsoft.com/office/powerpoint/2010/main" val="893901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eeldvullend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06547CE-805E-469C-9115-70E8A66E5DCC}"/>
              </a:ext>
            </a:extLst>
          </p:cNvPr>
          <p:cNvSpPr>
            <a:spLocks noGrp="1"/>
          </p:cNvSpPr>
          <p:nvPr>
            <p:ph sz="quarter" idx="10"/>
          </p:nvPr>
        </p:nvSpPr>
        <p:spPr>
          <a:xfrm>
            <a:off x="0" y="0"/>
            <a:ext cx="12192000" cy="685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0693795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Afbeeldingen ronde hoeken">
    <p:spTree>
      <p:nvGrpSpPr>
        <p:cNvPr id="1" name=""/>
        <p:cNvGrpSpPr/>
        <p:nvPr/>
      </p:nvGrpSpPr>
      <p:grpSpPr>
        <a:xfrm>
          <a:off x="0" y="0"/>
          <a:ext cx="0" cy="0"/>
          <a:chOff x="0" y="0"/>
          <a:chExt cx="0" cy="0"/>
        </a:xfrm>
      </p:grpSpPr>
      <p:sp>
        <p:nvSpPr>
          <p:cNvPr id="11" name="Tijdelijke aanduiding voor afbeelding 33"/>
          <p:cNvSpPr>
            <a:spLocks noGrp="1"/>
          </p:cNvSpPr>
          <p:nvPr>
            <p:ph type="pic" sz="quarter" idx="14"/>
          </p:nvPr>
        </p:nvSpPr>
        <p:spPr>
          <a:xfrm>
            <a:off x="624691" y="657227"/>
            <a:ext cx="10967236" cy="5509271"/>
          </a:xfrm>
          <a:prstGeom prst="roundRect">
            <a:avLst>
              <a:gd name="adj" fmla="val 9174"/>
            </a:avLst>
          </a:prstGeom>
          <a:ln>
            <a:noFill/>
          </a:ln>
        </p:spPr>
        <p:txBody>
          <a:bodyPr rtlCol="0">
            <a:normAutofit/>
          </a:bodyPr>
          <a:lstStyle/>
          <a:p>
            <a:pPr lvl="0"/>
            <a:r>
              <a:rPr lang="nl-NL" noProof="0"/>
              <a:t>Klik op het pictogram als u een afbeelding wilt toevoegen</a:t>
            </a:r>
          </a:p>
        </p:txBody>
      </p:sp>
      <p:sp>
        <p:nvSpPr>
          <p:cNvPr id="3" name="Tijdelijke aanduiding voor datum 3">
            <a:extLst>
              <a:ext uri="{FF2B5EF4-FFF2-40B4-BE49-F238E27FC236}">
                <a16:creationId xmlns:a16="http://schemas.microsoft.com/office/drawing/2014/main" id="{C3A8D683-592E-4711-B370-343607862FE3}"/>
              </a:ext>
            </a:extLst>
          </p:cNvPr>
          <p:cNvSpPr>
            <a:spLocks noGrp="1"/>
          </p:cNvSpPr>
          <p:nvPr>
            <p:ph type="dt" sz="half" idx="15"/>
          </p:nvPr>
        </p:nvSpPr>
        <p:spPr/>
        <p:txBody>
          <a:bodyPr/>
          <a:lstStyle>
            <a:lvl1pPr>
              <a:defRPr/>
            </a:lvl1pPr>
          </a:lstStyle>
          <a:p>
            <a:pPr>
              <a:defRPr/>
            </a:pPr>
            <a:fld id="{B2F6A8F0-379F-4BB9-A99A-F59B29624E40}" type="datetimeFigureOut">
              <a:rPr lang="nl-NL"/>
              <a:pPr>
                <a:defRPr/>
              </a:pPr>
              <a:t>2-9-2025</a:t>
            </a:fld>
            <a:endParaRPr lang="nl-NL"/>
          </a:p>
        </p:txBody>
      </p:sp>
      <p:sp>
        <p:nvSpPr>
          <p:cNvPr id="4" name="Tijdelijke aanduiding voor voettekst 4">
            <a:extLst>
              <a:ext uri="{FF2B5EF4-FFF2-40B4-BE49-F238E27FC236}">
                <a16:creationId xmlns:a16="http://schemas.microsoft.com/office/drawing/2014/main" id="{E3A01C68-0A23-4658-A075-6A4A1AAF7293}"/>
              </a:ext>
            </a:extLst>
          </p:cNvPr>
          <p:cNvSpPr>
            <a:spLocks noGrp="1"/>
          </p:cNvSpPr>
          <p:nvPr>
            <p:ph type="ftr" sz="quarter" idx="16"/>
          </p:nvPr>
        </p:nvSpPr>
        <p:spPr/>
        <p:txBody>
          <a:bodyPr/>
          <a:lstStyle>
            <a:lvl1pPr>
              <a:defRPr/>
            </a:lvl1pPr>
          </a:lstStyle>
          <a:p>
            <a:pPr>
              <a:defRPr/>
            </a:pPr>
            <a:endParaRPr lang="nl-NL"/>
          </a:p>
        </p:txBody>
      </p:sp>
      <p:sp>
        <p:nvSpPr>
          <p:cNvPr id="5" name="Tijdelijke aanduiding voor dianummer 5">
            <a:extLst>
              <a:ext uri="{FF2B5EF4-FFF2-40B4-BE49-F238E27FC236}">
                <a16:creationId xmlns:a16="http://schemas.microsoft.com/office/drawing/2014/main" id="{9D06CBEF-A952-4A4F-8764-9A2D2516AE18}"/>
              </a:ext>
            </a:extLst>
          </p:cNvPr>
          <p:cNvSpPr>
            <a:spLocks noGrp="1"/>
          </p:cNvSpPr>
          <p:nvPr>
            <p:ph type="sldNum" sz="quarter" idx="17"/>
          </p:nvPr>
        </p:nvSpPr>
        <p:spPr/>
        <p:txBody>
          <a:bodyPr/>
          <a:lstStyle>
            <a:lvl1pPr>
              <a:defRPr/>
            </a:lvl1pPr>
          </a:lstStyle>
          <a:p>
            <a:pPr>
              <a:defRPr/>
            </a:pPr>
            <a:fld id="{1A4494DF-B67D-44E1-8BBF-DA1F51E298EC}" type="slidenum">
              <a:rPr lang="nl-NL"/>
              <a:pPr>
                <a:defRPr/>
              </a:pPr>
              <a:t>‹nr.›</a:t>
            </a:fld>
            <a:endParaRPr lang="nl-NL"/>
          </a:p>
        </p:txBody>
      </p:sp>
    </p:spTree>
    <p:extLst>
      <p:ext uri="{BB962C8B-B14F-4D97-AF65-F5344CB8AC3E}">
        <p14:creationId xmlns:p14="http://schemas.microsoft.com/office/powerpoint/2010/main" val="4218462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met tekst of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6A800FE-F365-41E2-AFCA-3EB314BEE665}"/>
              </a:ext>
            </a:extLst>
          </p:cNvPr>
          <p:cNvSpPr>
            <a:spLocks noGrp="1"/>
          </p:cNvSpPr>
          <p:nvPr>
            <p:ph type="dt" sz="half" idx="10"/>
          </p:nvPr>
        </p:nvSpPr>
        <p:spPr/>
        <p:txBody>
          <a:bodyPr/>
          <a:lstStyle>
            <a:lvl1pPr>
              <a:defRPr/>
            </a:lvl1pPr>
          </a:lstStyle>
          <a:p>
            <a:pPr>
              <a:defRPr/>
            </a:pPr>
            <a:fld id="{76FBADC5-8151-47BA-8D84-859CF6989D31}" type="datetimeFigureOut">
              <a:rPr lang="nl-NL" smtClean="0"/>
              <a:pPr>
                <a:defRPr/>
              </a:pPr>
              <a:t>2-9-2025</a:t>
            </a:fld>
            <a:endParaRPr lang="nl-NL"/>
          </a:p>
        </p:txBody>
      </p:sp>
      <p:sp>
        <p:nvSpPr>
          <p:cNvPr id="5" name="Tijdelijke aanduiding voor voettekst 4">
            <a:extLst>
              <a:ext uri="{FF2B5EF4-FFF2-40B4-BE49-F238E27FC236}">
                <a16:creationId xmlns:a16="http://schemas.microsoft.com/office/drawing/2014/main" id="{FE50B0E5-19FC-49B0-969C-31E1CDC5911F}"/>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4069C9C0-53C1-4E60-84C8-351129E849E2}"/>
              </a:ext>
            </a:extLst>
          </p:cNvPr>
          <p:cNvSpPr>
            <a:spLocks noGrp="1"/>
          </p:cNvSpPr>
          <p:nvPr>
            <p:ph type="sldNum" sz="quarter" idx="12"/>
          </p:nvPr>
        </p:nvSpPr>
        <p:spPr/>
        <p:txBody>
          <a:bodyPr/>
          <a:lstStyle>
            <a:lvl1pPr>
              <a:defRPr/>
            </a:lvl1pPr>
          </a:lstStyle>
          <a:p>
            <a:pPr>
              <a:defRPr/>
            </a:pPr>
            <a:fld id="{24564EAF-4E52-47BD-842D-8A3CB8853430}" type="slidenum">
              <a:rPr lang="nl-NL" smtClean="0"/>
              <a:pPr>
                <a:defRPr/>
              </a:pPr>
              <a:t>‹nr.›</a:t>
            </a:fld>
            <a:endParaRPr lang="nl-NL"/>
          </a:p>
        </p:txBody>
      </p:sp>
    </p:spTree>
    <p:extLst>
      <p:ext uri="{BB962C8B-B14F-4D97-AF65-F5344CB8AC3E}">
        <p14:creationId xmlns:p14="http://schemas.microsoft.com/office/powerpoint/2010/main" val="4047643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kst object en afbeelding">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1253613" y="1825627"/>
            <a:ext cx="4279025" cy="411797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0" name="Titel 1"/>
          <p:cNvSpPr>
            <a:spLocks noGrp="1"/>
          </p:cNvSpPr>
          <p:nvPr>
            <p:ph type="title"/>
          </p:nvPr>
        </p:nvSpPr>
        <p:spPr>
          <a:xfrm>
            <a:off x="1253613" y="676277"/>
            <a:ext cx="4279025" cy="1014413"/>
          </a:xfrm>
        </p:spPr>
        <p:txBody>
          <a:bodyPr>
            <a:normAutofit/>
          </a:bodyPr>
          <a:lstStyle>
            <a:lvl1pPr>
              <a:defRPr sz="2800"/>
            </a:lvl1pPr>
          </a:lstStyle>
          <a:p>
            <a:r>
              <a:rPr lang="nl-NL"/>
              <a:t>Klik om stijl te bewerken</a:t>
            </a:r>
          </a:p>
        </p:txBody>
      </p:sp>
      <p:sp>
        <p:nvSpPr>
          <p:cNvPr id="22" name="Tijdelijke aanduiding voor afbeelding 33"/>
          <p:cNvSpPr>
            <a:spLocks noGrp="1"/>
          </p:cNvSpPr>
          <p:nvPr>
            <p:ph type="pic" sz="quarter" idx="14"/>
          </p:nvPr>
        </p:nvSpPr>
        <p:spPr>
          <a:xfrm>
            <a:off x="6188365" y="657227"/>
            <a:ext cx="5403561" cy="5509271"/>
          </a:xfrm>
          <a:prstGeom prst="roundRect">
            <a:avLst>
              <a:gd name="adj" fmla="val 9174"/>
            </a:avLst>
          </a:prstGeom>
          <a:ln>
            <a:noFill/>
          </a:ln>
        </p:spPr>
        <p:txBody>
          <a:bodyPr rtlCol="0">
            <a:normAutofit/>
          </a:bodyPr>
          <a:lstStyle/>
          <a:p>
            <a:pPr lvl="0"/>
            <a:r>
              <a:rPr lang="nl-NL" noProof="0"/>
              <a:t>Klik op het pictogram als u een afbeelding wilt toevoegen</a:t>
            </a:r>
          </a:p>
        </p:txBody>
      </p:sp>
      <p:sp>
        <p:nvSpPr>
          <p:cNvPr id="5" name="Tijdelijke aanduiding voor datum 3">
            <a:extLst>
              <a:ext uri="{FF2B5EF4-FFF2-40B4-BE49-F238E27FC236}">
                <a16:creationId xmlns:a16="http://schemas.microsoft.com/office/drawing/2014/main" id="{0EB15390-DE50-41B5-BDA6-5C66CA653DF4}"/>
              </a:ext>
            </a:extLst>
          </p:cNvPr>
          <p:cNvSpPr>
            <a:spLocks noGrp="1"/>
          </p:cNvSpPr>
          <p:nvPr>
            <p:ph type="dt" sz="half" idx="15"/>
          </p:nvPr>
        </p:nvSpPr>
        <p:spPr/>
        <p:txBody>
          <a:bodyPr/>
          <a:lstStyle>
            <a:lvl1pPr>
              <a:defRPr/>
            </a:lvl1pPr>
          </a:lstStyle>
          <a:p>
            <a:pPr>
              <a:defRPr/>
            </a:pPr>
            <a:fld id="{24AF8486-6145-4AED-B5A8-645E0D673716}" type="datetimeFigureOut">
              <a:rPr lang="nl-NL"/>
              <a:pPr>
                <a:defRPr/>
              </a:pPr>
              <a:t>2-9-2025</a:t>
            </a:fld>
            <a:endParaRPr lang="nl-NL"/>
          </a:p>
        </p:txBody>
      </p:sp>
      <p:sp>
        <p:nvSpPr>
          <p:cNvPr id="6" name="Tijdelijke aanduiding voor voettekst 4">
            <a:extLst>
              <a:ext uri="{FF2B5EF4-FFF2-40B4-BE49-F238E27FC236}">
                <a16:creationId xmlns:a16="http://schemas.microsoft.com/office/drawing/2014/main" id="{3A234726-0C0B-4B5E-AEB6-505A64BEF3F3}"/>
              </a:ext>
            </a:extLst>
          </p:cNvPr>
          <p:cNvSpPr>
            <a:spLocks noGrp="1"/>
          </p:cNvSpPr>
          <p:nvPr>
            <p:ph type="ftr" sz="quarter" idx="16"/>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66CBFB83-4740-4874-AEDA-8B113FAC6D49}"/>
              </a:ext>
            </a:extLst>
          </p:cNvPr>
          <p:cNvSpPr>
            <a:spLocks noGrp="1"/>
          </p:cNvSpPr>
          <p:nvPr>
            <p:ph type="sldNum" sz="quarter" idx="17"/>
          </p:nvPr>
        </p:nvSpPr>
        <p:spPr/>
        <p:txBody>
          <a:bodyPr/>
          <a:lstStyle>
            <a:lvl1pPr>
              <a:defRPr/>
            </a:lvl1pPr>
          </a:lstStyle>
          <a:p>
            <a:pPr>
              <a:defRPr/>
            </a:pPr>
            <a:fld id="{CA152346-4D05-4678-A537-96475F24A1A8}" type="slidenum">
              <a:rPr lang="nl-NL"/>
              <a:pPr>
                <a:defRPr/>
              </a:pPr>
              <a:t>‹nr.›</a:t>
            </a:fld>
            <a:endParaRPr lang="nl-NL"/>
          </a:p>
        </p:txBody>
      </p:sp>
    </p:spTree>
    <p:extLst>
      <p:ext uri="{BB962C8B-B14F-4D97-AF65-F5344CB8AC3E}">
        <p14:creationId xmlns:p14="http://schemas.microsoft.com/office/powerpoint/2010/main" val="17023365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ekst object met groen kader">
    <p:spTree>
      <p:nvGrpSpPr>
        <p:cNvPr id="1" name=""/>
        <p:cNvGrpSpPr/>
        <p:nvPr/>
      </p:nvGrpSpPr>
      <p:grpSpPr>
        <a:xfrm>
          <a:off x="0" y="0"/>
          <a:ext cx="0" cy="0"/>
          <a:chOff x="0" y="0"/>
          <a:chExt cx="0" cy="0"/>
        </a:xfrm>
      </p:grpSpPr>
      <p:sp>
        <p:nvSpPr>
          <p:cNvPr id="6" name="Rechthoek: afgeronde hoeken 5">
            <a:extLst>
              <a:ext uri="{FF2B5EF4-FFF2-40B4-BE49-F238E27FC236}">
                <a16:creationId xmlns:a16="http://schemas.microsoft.com/office/drawing/2014/main" id="{CC77156C-8440-44C8-9EE5-CE0A97B6720B}"/>
              </a:ext>
            </a:extLst>
          </p:cNvPr>
          <p:cNvSpPr/>
          <p:nvPr/>
        </p:nvSpPr>
        <p:spPr>
          <a:xfrm>
            <a:off x="7629525" y="676277"/>
            <a:ext cx="3962400" cy="5267325"/>
          </a:xfrm>
          <a:prstGeom prst="roundRect">
            <a:avLst>
              <a:gd name="adj" fmla="val 11523"/>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3" name="Tijdelijke aanduiding voor inhoud 2"/>
          <p:cNvSpPr>
            <a:spLocks noGrp="1"/>
          </p:cNvSpPr>
          <p:nvPr>
            <p:ph sz="half" idx="1"/>
          </p:nvPr>
        </p:nvSpPr>
        <p:spPr>
          <a:xfrm>
            <a:off x="838202" y="1825627"/>
            <a:ext cx="6534149" cy="411797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0" name="Titel 1"/>
          <p:cNvSpPr>
            <a:spLocks noGrp="1"/>
          </p:cNvSpPr>
          <p:nvPr>
            <p:ph type="title"/>
          </p:nvPr>
        </p:nvSpPr>
        <p:spPr>
          <a:xfrm>
            <a:off x="838202" y="676277"/>
            <a:ext cx="6534149" cy="1014413"/>
          </a:xfrm>
        </p:spPr>
        <p:txBody>
          <a:bodyPr>
            <a:normAutofit/>
          </a:bodyPr>
          <a:lstStyle>
            <a:lvl1pPr>
              <a:defRPr sz="2800"/>
            </a:lvl1pPr>
          </a:lstStyle>
          <a:p>
            <a:r>
              <a:rPr lang="nl-NL"/>
              <a:t>Klik om stijl te bewerken</a:t>
            </a:r>
          </a:p>
        </p:txBody>
      </p:sp>
      <p:sp>
        <p:nvSpPr>
          <p:cNvPr id="13" name="Tijdelijke aanduiding voor tekst 12"/>
          <p:cNvSpPr>
            <a:spLocks noGrp="1"/>
          </p:cNvSpPr>
          <p:nvPr>
            <p:ph type="body" sz="quarter" idx="14"/>
          </p:nvPr>
        </p:nvSpPr>
        <p:spPr>
          <a:xfrm>
            <a:off x="7934325" y="950913"/>
            <a:ext cx="3419473" cy="679450"/>
          </a:xfrm>
        </p:spPr>
        <p:txBody>
          <a:bodyPr anchor="ctr">
            <a:normAutofit/>
          </a:bodyPr>
          <a:lstStyle>
            <a:lvl1pPr marL="0" indent="0">
              <a:buFont typeface="Arial" panose="020B0604020202020204" pitchFamily="34" charset="0"/>
              <a:buNone/>
              <a:defRPr sz="2000" b="1">
                <a:solidFill>
                  <a:schemeClr val="bg1"/>
                </a:solidFill>
                <a:latin typeface="+mj-lt"/>
              </a:defRPr>
            </a:lvl1pPr>
          </a:lstStyle>
          <a:p>
            <a:pPr lvl="0"/>
            <a:r>
              <a:rPr lang="nl-NL"/>
              <a:t>Klikken om de tekststijl van het model te bewerken</a:t>
            </a:r>
          </a:p>
        </p:txBody>
      </p:sp>
      <p:sp>
        <p:nvSpPr>
          <p:cNvPr id="7" name="Tijdelijke aanduiding voor datum 4">
            <a:extLst>
              <a:ext uri="{FF2B5EF4-FFF2-40B4-BE49-F238E27FC236}">
                <a16:creationId xmlns:a16="http://schemas.microsoft.com/office/drawing/2014/main" id="{C7346FE9-6DB4-4E34-8093-D143B644F4C4}"/>
              </a:ext>
            </a:extLst>
          </p:cNvPr>
          <p:cNvSpPr>
            <a:spLocks noGrp="1"/>
          </p:cNvSpPr>
          <p:nvPr>
            <p:ph type="dt" sz="half" idx="15"/>
          </p:nvPr>
        </p:nvSpPr>
        <p:spPr/>
        <p:txBody>
          <a:bodyPr/>
          <a:lstStyle>
            <a:lvl1pPr>
              <a:defRPr/>
            </a:lvl1pPr>
          </a:lstStyle>
          <a:p>
            <a:pPr>
              <a:defRPr/>
            </a:pPr>
            <a:fld id="{FF9A1C09-F2DF-4278-B0E5-607A687C658A}" type="datetimeFigureOut">
              <a:rPr lang="nl-NL"/>
              <a:pPr>
                <a:defRPr/>
              </a:pPr>
              <a:t>2-9-2025</a:t>
            </a:fld>
            <a:endParaRPr lang="nl-NL"/>
          </a:p>
        </p:txBody>
      </p:sp>
      <p:sp>
        <p:nvSpPr>
          <p:cNvPr id="9" name="Tijdelijke aanduiding voor voettekst 5">
            <a:extLst>
              <a:ext uri="{FF2B5EF4-FFF2-40B4-BE49-F238E27FC236}">
                <a16:creationId xmlns:a16="http://schemas.microsoft.com/office/drawing/2014/main" id="{00F87F39-CB7D-475C-AB65-CF4414814BAC}"/>
              </a:ext>
            </a:extLst>
          </p:cNvPr>
          <p:cNvSpPr>
            <a:spLocks noGrp="1"/>
          </p:cNvSpPr>
          <p:nvPr>
            <p:ph type="ftr" sz="quarter" idx="16"/>
          </p:nvPr>
        </p:nvSpPr>
        <p:spPr/>
        <p:txBody>
          <a:bodyPr/>
          <a:lstStyle>
            <a:lvl1pPr>
              <a:defRPr/>
            </a:lvl1pPr>
          </a:lstStyle>
          <a:p>
            <a:pPr>
              <a:defRPr/>
            </a:pPr>
            <a:endParaRPr lang="nl-NL"/>
          </a:p>
        </p:txBody>
      </p:sp>
      <p:sp>
        <p:nvSpPr>
          <p:cNvPr id="10" name="Tijdelijke aanduiding voor dianummer 6">
            <a:extLst>
              <a:ext uri="{FF2B5EF4-FFF2-40B4-BE49-F238E27FC236}">
                <a16:creationId xmlns:a16="http://schemas.microsoft.com/office/drawing/2014/main" id="{72C19EAE-8D44-4BBF-89F6-CFBFBAD5E127}"/>
              </a:ext>
            </a:extLst>
          </p:cNvPr>
          <p:cNvSpPr>
            <a:spLocks noGrp="1"/>
          </p:cNvSpPr>
          <p:nvPr>
            <p:ph type="sldNum" sz="quarter" idx="17"/>
          </p:nvPr>
        </p:nvSpPr>
        <p:spPr/>
        <p:txBody>
          <a:bodyPr/>
          <a:lstStyle>
            <a:lvl1pPr>
              <a:defRPr/>
            </a:lvl1pPr>
          </a:lstStyle>
          <a:p>
            <a:pPr>
              <a:defRPr/>
            </a:pPr>
            <a:fld id="{9FC19B58-DE61-48FC-9F60-24DDF1D5E6E1}" type="slidenum">
              <a:rPr lang="nl-NL"/>
              <a:pPr>
                <a:defRPr/>
              </a:pPr>
              <a:t>‹nr.›</a:t>
            </a:fld>
            <a:endParaRPr lang="nl-NL"/>
          </a:p>
        </p:txBody>
      </p:sp>
      <p:sp>
        <p:nvSpPr>
          <p:cNvPr id="5" name="Tijdelijke aanduiding voor tekst 4">
            <a:extLst>
              <a:ext uri="{FF2B5EF4-FFF2-40B4-BE49-F238E27FC236}">
                <a16:creationId xmlns:a16="http://schemas.microsoft.com/office/drawing/2014/main" id="{C06F1F52-0B00-4D40-99D1-29036E53551D}"/>
              </a:ext>
            </a:extLst>
          </p:cNvPr>
          <p:cNvSpPr>
            <a:spLocks noGrp="1"/>
          </p:cNvSpPr>
          <p:nvPr>
            <p:ph type="body" sz="quarter" idx="18"/>
          </p:nvPr>
        </p:nvSpPr>
        <p:spPr>
          <a:xfrm>
            <a:off x="7934325" y="1825625"/>
            <a:ext cx="3419475" cy="3843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4445122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Geel tekstvlak met object">
    <p:spTree>
      <p:nvGrpSpPr>
        <p:cNvPr id="1" name=""/>
        <p:cNvGrpSpPr/>
        <p:nvPr/>
      </p:nvGrpSpPr>
      <p:grpSpPr>
        <a:xfrm>
          <a:off x="0" y="0"/>
          <a:ext cx="0" cy="0"/>
          <a:chOff x="0" y="0"/>
          <a:chExt cx="0" cy="0"/>
        </a:xfrm>
      </p:grpSpPr>
      <p:sp>
        <p:nvSpPr>
          <p:cNvPr id="5" name="Rechthoek: afgeronde hoeken 4">
            <a:extLst>
              <a:ext uri="{FF2B5EF4-FFF2-40B4-BE49-F238E27FC236}">
                <a16:creationId xmlns:a16="http://schemas.microsoft.com/office/drawing/2014/main" id="{DF96B0DA-E2C4-40CF-B791-970E90E68545}"/>
              </a:ext>
            </a:extLst>
          </p:cNvPr>
          <p:cNvSpPr/>
          <p:nvPr/>
        </p:nvSpPr>
        <p:spPr>
          <a:xfrm>
            <a:off x="600076" y="365125"/>
            <a:ext cx="5419725" cy="5924550"/>
          </a:xfrm>
          <a:prstGeom prst="roundRect">
            <a:avLst>
              <a:gd name="adj" fmla="val 11523"/>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067000" y="676277"/>
            <a:ext cx="4571999" cy="1014413"/>
          </a:xfrm>
        </p:spPr>
        <p:txBody>
          <a:bodyPr>
            <a:normAutofit/>
          </a:bodyPr>
          <a:lstStyle>
            <a:lvl1pPr>
              <a:defRPr sz="2800"/>
            </a:lvl1pPr>
          </a:lstStyle>
          <a:p>
            <a:r>
              <a:rPr lang="nl-NL"/>
              <a:t>Klik om stijl te bewerken</a:t>
            </a:r>
          </a:p>
        </p:txBody>
      </p:sp>
      <p:sp>
        <p:nvSpPr>
          <p:cNvPr id="15" name="Tijdelijke aanduiding voor inhoud 14"/>
          <p:cNvSpPr>
            <a:spLocks noGrp="1"/>
          </p:cNvSpPr>
          <p:nvPr>
            <p:ph sz="quarter" idx="16"/>
          </p:nvPr>
        </p:nvSpPr>
        <p:spPr>
          <a:xfrm>
            <a:off x="6335713" y="495300"/>
            <a:ext cx="5186363" cy="54483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atum 4">
            <a:extLst>
              <a:ext uri="{FF2B5EF4-FFF2-40B4-BE49-F238E27FC236}">
                <a16:creationId xmlns:a16="http://schemas.microsoft.com/office/drawing/2014/main" id="{A6182449-88A4-4B93-B951-A475007269E6}"/>
              </a:ext>
            </a:extLst>
          </p:cNvPr>
          <p:cNvSpPr>
            <a:spLocks noGrp="1"/>
          </p:cNvSpPr>
          <p:nvPr>
            <p:ph type="dt" sz="half" idx="17"/>
          </p:nvPr>
        </p:nvSpPr>
        <p:spPr/>
        <p:txBody>
          <a:bodyPr/>
          <a:lstStyle>
            <a:lvl1pPr>
              <a:defRPr/>
            </a:lvl1pPr>
          </a:lstStyle>
          <a:p>
            <a:pPr>
              <a:defRPr/>
            </a:pPr>
            <a:fld id="{8046EE31-0477-40ED-845B-30600AD098B0}" type="datetimeFigureOut">
              <a:rPr lang="nl-NL"/>
              <a:pPr>
                <a:defRPr/>
              </a:pPr>
              <a:t>2-9-2025</a:t>
            </a:fld>
            <a:endParaRPr lang="nl-NL"/>
          </a:p>
        </p:txBody>
      </p:sp>
      <p:sp>
        <p:nvSpPr>
          <p:cNvPr id="7" name="Tijdelijke aanduiding voor voettekst 5">
            <a:extLst>
              <a:ext uri="{FF2B5EF4-FFF2-40B4-BE49-F238E27FC236}">
                <a16:creationId xmlns:a16="http://schemas.microsoft.com/office/drawing/2014/main" id="{6A49C2AC-0522-4F85-880A-FA227E8ABF38}"/>
              </a:ext>
            </a:extLst>
          </p:cNvPr>
          <p:cNvSpPr>
            <a:spLocks noGrp="1"/>
          </p:cNvSpPr>
          <p:nvPr>
            <p:ph type="ftr" sz="quarter" idx="18"/>
          </p:nvPr>
        </p:nvSpPr>
        <p:spPr/>
        <p:txBody>
          <a:bodyPr/>
          <a:lstStyle>
            <a:lvl1pPr>
              <a:defRPr/>
            </a:lvl1pPr>
          </a:lstStyle>
          <a:p>
            <a:pPr>
              <a:defRPr/>
            </a:pPr>
            <a:endParaRPr lang="nl-NL"/>
          </a:p>
        </p:txBody>
      </p:sp>
      <p:sp>
        <p:nvSpPr>
          <p:cNvPr id="8" name="Tijdelijke aanduiding voor dianummer 6">
            <a:extLst>
              <a:ext uri="{FF2B5EF4-FFF2-40B4-BE49-F238E27FC236}">
                <a16:creationId xmlns:a16="http://schemas.microsoft.com/office/drawing/2014/main" id="{9C3555FA-E808-490D-81BF-619C87F6799F}"/>
              </a:ext>
            </a:extLst>
          </p:cNvPr>
          <p:cNvSpPr>
            <a:spLocks noGrp="1"/>
          </p:cNvSpPr>
          <p:nvPr>
            <p:ph type="sldNum" sz="quarter" idx="19"/>
          </p:nvPr>
        </p:nvSpPr>
        <p:spPr/>
        <p:txBody>
          <a:bodyPr/>
          <a:lstStyle>
            <a:lvl1pPr>
              <a:defRPr/>
            </a:lvl1pPr>
          </a:lstStyle>
          <a:p>
            <a:pPr>
              <a:defRPr/>
            </a:pPr>
            <a:fld id="{C4794CF6-5502-4A26-A212-E29BA3B3737B}" type="slidenum">
              <a:rPr lang="nl-NL"/>
              <a:pPr>
                <a:defRPr/>
              </a:pPr>
              <a:t>‹nr.›</a:t>
            </a:fld>
            <a:endParaRPr lang="nl-NL"/>
          </a:p>
        </p:txBody>
      </p:sp>
      <p:sp>
        <p:nvSpPr>
          <p:cNvPr id="4" name="Tijdelijke aanduiding voor tekst 3">
            <a:extLst>
              <a:ext uri="{FF2B5EF4-FFF2-40B4-BE49-F238E27FC236}">
                <a16:creationId xmlns:a16="http://schemas.microsoft.com/office/drawing/2014/main" id="{5676B4AA-EB9B-41C0-AB3B-FED9D7E2C2B3}"/>
              </a:ext>
            </a:extLst>
          </p:cNvPr>
          <p:cNvSpPr>
            <a:spLocks noGrp="1"/>
          </p:cNvSpPr>
          <p:nvPr>
            <p:ph type="body" sz="quarter" idx="20"/>
          </p:nvPr>
        </p:nvSpPr>
        <p:spPr>
          <a:xfrm>
            <a:off x="1066999" y="1825626"/>
            <a:ext cx="4571999"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5199863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Groen tekstvlak met object">
    <p:spTree>
      <p:nvGrpSpPr>
        <p:cNvPr id="1" name=""/>
        <p:cNvGrpSpPr/>
        <p:nvPr/>
      </p:nvGrpSpPr>
      <p:grpSpPr>
        <a:xfrm>
          <a:off x="0" y="0"/>
          <a:ext cx="0" cy="0"/>
          <a:chOff x="0" y="0"/>
          <a:chExt cx="0" cy="0"/>
        </a:xfrm>
      </p:grpSpPr>
      <p:sp>
        <p:nvSpPr>
          <p:cNvPr id="5" name="Rechthoek: afgeronde hoeken 4">
            <a:extLst>
              <a:ext uri="{FF2B5EF4-FFF2-40B4-BE49-F238E27FC236}">
                <a16:creationId xmlns:a16="http://schemas.microsoft.com/office/drawing/2014/main" id="{DF96B0DA-E2C4-40CF-B791-970E90E68545}"/>
              </a:ext>
            </a:extLst>
          </p:cNvPr>
          <p:cNvSpPr/>
          <p:nvPr/>
        </p:nvSpPr>
        <p:spPr>
          <a:xfrm>
            <a:off x="600076" y="365125"/>
            <a:ext cx="5419725" cy="5924550"/>
          </a:xfrm>
          <a:prstGeom prst="roundRect">
            <a:avLst>
              <a:gd name="adj" fmla="val 11523"/>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067000" y="676277"/>
            <a:ext cx="4571999" cy="1014413"/>
          </a:xfrm>
        </p:spPr>
        <p:txBody>
          <a:bodyPr>
            <a:normAutofit/>
          </a:bodyPr>
          <a:lstStyle>
            <a:lvl1pPr>
              <a:defRPr sz="2800"/>
            </a:lvl1pPr>
          </a:lstStyle>
          <a:p>
            <a:r>
              <a:rPr lang="nl-NL"/>
              <a:t>Klik om stijl te bewerken</a:t>
            </a:r>
          </a:p>
        </p:txBody>
      </p:sp>
      <p:sp>
        <p:nvSpPr>
          <p:cNvPr id="15" name="Tijdelijke aanduiding voor inhoud 14"/>
          <p:cNvSpPr>
            <a:spLocks noGrp="1"/>
          </p:cNvSpPr>
          <p:nvPr>
            <p:ph sz="quarter" idx="16"/>
          </p:nvPr>
        </p:nvSpPr>
        <p:spPr>
          <a:xfrm>
            <a:off x="6335713" y="495300"/>
            <a:ext cx="5186363" cy="54483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atum 4">
            <a:extLst>
              <a:ext uri="{FF2B5EF4-FFF2-40B4-BE49-F238E27FC236}">
                <a16:creationId xmlns:a16="http://schemas.microsoft.com/office/drawing/2014/main" id="{A6182449-88A4-4B93-B951-A475007269E6}"/>
              </a:ext>
            </a:extLst>
          </p:cNvPr>
          <p:cNvSpPr>
            <a:spLocks noGrp="1"/>
          </p:cNvSpPr>
          <p:nvPr>
            <p:ph type="dt" sz="half" idx="17"/>
          </p:nvPr>
        </p:nvSpPr>
        <p:spPr/>
        <p:txBody>
          <a:bodyPr/>
          <a:lstStyle>
            <a:lvl1pPr>
              <a:defRPr/>
            </a:lvl1pPr>
          </a:lstStyle>
          <a:p>
            <a:pPr>
              <a:defRPr/>
            </a:pPr>
            <a:fld id="{8046EE31-0477-40ED-845B-30600AD098B0}" type="datetimeFigureOut">
              <a:rPr lang="nl-NL"/>
              <a:pPr>
                <a:defRPr/>
              </a:pPr>
              <a:t>2-9-2025</a:t>
            </a:fld>
            <a:endParaRPr lang="nl-NL"/>
          </a:p>
        </p:txBody>
      </p:sp>
      <p:sp>
        <p:nvSpPr>
          <p:cNvPr id="7" name="Tijdelijke aanduiding voor voettekst 5">
            <a:extLst>
              <a:ext uri="{FF2B5EF4-FFF2-40B4-BE49-F238E27FC236}">
                <a16:creationId xmlns:a16="http://schemas.microsoft.com/office/drawing/2014/main" id="{6A49C2AC-0522-4F85-880A-FA227E8ABF38}"/>
              </a:ext>
            </a:extLst>
          </p:cNvPr>
          <p:cNvSpPr>
            <a:spLocks noGrp="1"/>
          </p:cNvSpPr>
          <p:nvPr>
            <p:ph type="ftr" sz="quarter" idx="18"/>
          </p:nvPr>
        </p:nvSpPr>
        <p:spPr/>
        <p:txBody>
          <a:bodyPr/>
          <a:lstStyle>
            <a:lvl1pPr>
              <a:defRPr/>
            </a:lvl1pPr>
          </a:lstStyle>
          <a:p>
            <a:pPr>
              <a:defRPr/>
            </a:pPr>
            <a:endParaRPr lang="nl-NL"/>
          </a:p>
        </p:txBody>
      </p:sp>
      <p:sp>
        <p:nvSpPr>
          <p:cNvPr id="8" name="Tijdelijke aanduiding voor dianummer 6">
            <a:extLst>
              <a:ext uri="{FF2B5EF4-FFF2-40B4-BE49-F238E27FC236}">
                <a16:creationId xmlns:a16="http://schemas.microsoft.com/office/drawing/2014/main" id="{9C3555FA-E808-490D-81BF-619C87F6799F}"/>
              </a:ext>
            </a:extLst>
          </p:cNvPr>
          <p:cNvSpPr>
            <a:spLocks noGrp="1"/>
          </p:cNvSpPr>
          <p:nvPr>
            <p:ph type="sldNum" sz="quarter" idx="19"/>
          </p:nvPr>
        </p:nvSpPr>
        <p:spPr/>
        <p:txBody>
          <a:bodyPr/>
          <a:lstStyle>
            <a:lvl1pPr>
              <a:defRPr/>
            </a:lvl1pPr>
          </a:lstStyle>
          <a:p>
            <a:pPr>
              <a:defRPr/>
            </a:pPr>
            <a:fld id="{C4794CF6-5502-4A26-A212-E29BA3B3737B}" type="slidenum">
              <a:rPr lang="nl-NL"/>
              <a:pPr>
                <a:defRPr/>
              </a:pPr>
              <a:t>‹nr.›</a:t>
            </a:fld>
            <a:endParaRPr lang="nl-NL"/>
          </a:p>
        </p:txBody>
      </p:sp>
      <p:sp>
        <p:nvSpPr>
          <p:cNvPr id="10" name="Tijdelijke aanduiding voor tekst 3">
            <a:extLst>
              <a:ext uri="{FF2B5EF4-FFF2-40B4-BE49-F238E27FC236}">
                <a16:creationId xmlns:a16="http://schemas.microsoft.com/office/drawing/2014/main" id="{BDE60FD8-6DFA-457D-8652-3F1F6EC50849}"/>
              </a:ext>
            </a:extLst>
          </p:cNvPr>
          <p:cNvSpPr>
            <a:spLocks noGrp="1"/>
          </p:cNvSpPr>
          <p:nvPr>
            <p:ph type="body" sz="quarter" idx="20"/>
          </p:nvPr>
        </p:nvSpPr>
        <p:spPr>
          <a:xfrm>
            <a:off x="1066999" y="1825626"/>
            <a:ext cx="4571999"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3694267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Zachtrood tekstvlak met object">
    <p:spTree>
      <p:nvGrpSpPr>
        <p:cNvPr id="1" name=""/>
        <p:cNvGrpSpPr/>
        <p:nvPr/>
      </p:nvGrpSpPr>
      <p:grpSpPr>
        <a:xfrm>
          <a:off x="0" y="0"/>
          <a:ext cx="0" cy="0"/>
          <a:chOff x="0" y="0"/>
          <a:chExt cx="0" cy="0"/>
        </a:xfrm>
      </p:grpSpPr>
      <p:sp>
        <p:nvSpPr>
          <p:cNvPr id="5" name="Rechthoek: afgeronde hoeken 4">
            <a:extLst>
              <a:ext uri="{FF2B5EF4-FFF2-40B4-BE49-F238E27FC236}">
                <a16:creationId xmlns:a16="http://schemas.microsoft.com/office/drawing/2014/main" id="{EC5F3244-F065-4D26-9A8D-7FAE55A76F2B}"/>
              </a:ext>
            </a:extLst>
          </p:cNvPr>
          <p:cNvSpPr/>
          <p:nvPr/>
        </p:nvSpPr>
        <p:spPr>
          <a:xfrm>
            <a:off x="600076" y="365125"/>
            <a:ext cx="5419725" cy="5924550"/>
          </a:xfrm>
          <a:prstGeom prst="roundRect">
            <a:avLst>
              <a:gd name="adj" fmla="val 11523"/>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094991" y="676277"/>
            <a:ext cx="4562671" cy="1014413"/>
          </a:xfrm>
        </p:spPr>
        <p:txBody>
          <a:bodyPr>
            <a:normAutofit/>
          </a:bodyPr>
          <a:lstStyle>
            <a:lvl1pPr>
              <a:defRPr sz="2800"/>
            </a:lvl1pPr>
          </a:lstStyle>
          <a:p>
            <a:r>
              <a:rPr lang="nl-NL"/>
              <a:t>Klik om stijl te bewerken</a:t>
            </a:r>
          </a:p>
        </p:txBody>
      </p:sp>
      <p:sp>
        <p:nvSpPr>
          <p:cNvPr id="15" name="Tijdelijke aanduiding voor inhoud 14"/>
          <p:cNvSpPr>
            <a:spLocks noGrp="1"/>
          </p:cNvSpPr>
          <p:nvPr>
            <p:ph sz="quarter" idx="16"/>
          </p:nvPr>
        </p:nvSpPr>
        <p:spPr>
          <a:xfrm>
            <a:off x="6335713" y="495300"/>
            <a:ext cx="5186363" cy="54483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atum 4">
            <a:extLst>
              <a:ext uri="{FF2B5EF4-FFF2-40B4-BE49-F238E27FC236}">
                <a16:creationId xmlns:a16="http://schemas.microsoft.com/office/drawing/2014/main" id="{38155526-16E6-44F3-831D-606A3A82AF53}"/>
              </a:ext>
            </a:extLst>
          </p:cNvPr>
          <p:cNvSpPr>
            <a:spLocks noGrp="1"/>
          </p:cNvSpPr>
          <p:nvPr>
            <p:ph type="dt" sz="half" idx="17"/>
          </p:nvPr>
        </p:nvSpPr>
        <p:spPr/>
        <p:txBody>
          <a:bodyPr/>
          <a:lstStyle>
            <a:lvl1pPr>
              <a:defRPr/>
            </a:lvl1pPr>
          </a:lstStyle>
          <a:p>
            <a:pPr>
              <a:defRPr/>
            </a:pPr>
            <a:fld id="{9CCC03D5-8B3C-4A2B-A17C-90F58BE8A8D4}" type="datetimeFigureOut">
              <a:rPr lang="nl-NL"/>
              <a:pPr>
                <a:defRPr/>
              </a:pPr>
              <a:t>2-9-2025</a:t>
            </a:fld>
            <a:endParaRPr lang="nl-NL"/>
          </a:p>
        </p:txBody>
      </p:sp>
      <p:sp>
        <p:nvSpPr>
          <p:cNvPr id="7" name="Tijdelijke aanduiding voor voettekst 5">
            <a:extLst>
              <a:ext uri="{FF2B5EF4-FFF2-40B4-BE49-F238E27FC236}">
                <a16:creationId xmlns:a16="http://schemas.microsoft.com/office/drawing/2014/main" id="{1135D280-6FFA-4363-8A26-B5868536ACFE}"/>
              </a:ext>
            </a:extLst>
          </p:cNvPr>
          <p:cNvSpPr>
            <a:spLocks noGrp="1"/>
          </p:cNvSpPr>
          <p:nvPr>
            <p:ph type="ftr" sz="quarter" idx="18"/>
          </p:nvPr>
        </p:nvSpPr>
        <p:spPr/>
        <p:txBody>
          <a:bodyPr/>
          <a:lstStyle>
            <a:lvl1pPr>
              <a:defRPr/>
            </a:lvl1pPr>
          </a:lstStyle>
          <a:p>
            <a:pPr>
              <a:defRPr/>
            </a:pPr>
            <a:endParaRPr lang="nl-NL"/>
          </a:p>
        </p:txBody>
      </p:sp>
      <p:sp>
        <p:nvSpPr>
          <p:cNvPr id="8" name="Tijdelijke aanduiding voor dianummer 6">
            <a:extLst>
              <a:ext uri="{FF2B5EF4-FFF2-40B4-BE49-F238E27FC236}">
                <a16:creationId xmlns:a16="http://schemas.microsoft.com/office/drawing/2014/main" id="{A832EB51-EF16-440E-AC0A-EFFFB9FA4D1F}"/>
              </a:ext>
            </a:extLst>
          </p:cNvPr>
          <p:cNvSpPr>
            <a:spLocks noGrp="1"/>
          </p:cNvSpPr>
          <p:nvPr>
            <p:ph type="sldNum" sz="quarter" idx="19"/>
          </p:nvPr>
        </p:nvSpPr>
        <p:spPr/>
        <p:txBody>
          <a:bodyPr/>
          <a:lstStyle>
            <a:lvl1pPr>
              <a:defRPr/>
            </a:lvl1pPr>
          </a:lstStyle>
          <a:p>
            <a:pPr>
              <a:defRPr/>
            </a:pPr>
            <a:fld id="{499F8ED1-7396-477E-851A-58AC920FD04A}" type="slidenum">
              <a:rPr lang="nl-NL"/>
              <a:pPr>
                <a:defRPr/>
              </a:pPr>
              <a:t>‹nr.›</a:t>
            </a:fld>
            <a:endParaRPr lang="nl-NL"/>
          </a:p>
        </p:txBody>
      </p:sp>
      <p:sp>
        <p:nvSpPr>
          <p:cNvPr id="10" name="Tijdelijke aanduiding voor tekst 3">
            <a:extLst>
              <a:ext uri="{FF2B5EF4-FFF2-40B4-BE49-F238E27FC236}">
                <a16:creationId xmlns:a16="http://schemas.microsoft.com/office/drawing/2014/main" id="{2DAF36FD-B503-4349-8C4A-62BE4F5DC8B6}"/>
              </a:ext>
            </a:extLst>
          </p:cNvPr>
          <p:cNvSpPr>
            <a:spLocks noGrp="1"/>
          </p:cNvSpPr>
          <p:nvPr>
            <p:ph type="body" sz="quarter" idx="20"/>
          </p:nvPr>
        </p:nvSpPr>
        <p:spPr>
          <a:xfrm>
            <a:off x="1066999" y="1825626"/>
            <a:ext cx="4571999"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0772324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Rood tekstvlak met object">
    <p:spTree>
      <p:nvGrpSpPr>
        <p:cNvPr id="1" name=""/>
        <p:cNvGrpSpPr/>
        <p:nvPr/>
      </p:nvGrpSpPr>
      <p:grpSpPr>
        <a:xfrm>
          <a:off x="0" y="0"/>
          <a:ext cx="0" cy="0"/>
          <a:chOff x="0" y="0"/>
          <a:chExt cx="0" cy="0"/>
        </a:xfrm>
      </p:grpSpPr>
      <p:sp>
        <p:nvSpPr>
          <p:cNvPr id="5" name="Rechthoek: afgeronde hoeken 4">
            <a:extLst>
              <a:ext uri="{FF2B5EF4-FFF2-40B4-BE49-F238E27FC236}">
                <a16:creationId xmlns:a16="http://schemas.microsoft.com/office/drawing/2014/main" id="{836CA675-CDEA-423A-AFD8-7E198D66DB7C}"/>
              </a:ext>
            </a:extLst>
          </p:cNvPr>
          <p:cNvSpPr/>
          <p:nvPr/>
        </p:nvSpPr>
        <p:spPr>
          <a:xfrm>
            <a:off x="600076" y="365125"/>
            <a:ext cx="5419725" cy="5924550"/>
          </a:xfrm>
          <a:prstGeom prst="roundRect">
            <a:avLst>
              <a:gd name="adj" fmla="val 11523"/>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076332" y="676277"/>
            <a:ext cx="4488025" cy="1014413"/>
          </a:xfrm>
        </p:spPr>
        <p:txBody>
          <a:bodyPr>
            <a:normAutofit/>
          </a:bodyPr>
          <a:lstStyle>
            <a:lvl1pPr>
              <a:defRPr sz="2800">
                <a:solidFill>
                  <a:schemeClr val="bg1"/>
                </a:solidFill>
              </a:defRPr>
            </a:lvl1pPr>
          </a:lstStyle>
          <a:p>
            <a:r>
              <a:rPr lang="nl-NL"/>
              <a:t>Klik om stijl te bewerken</a:t>
            </a:r>
          </a:p>
        </p:txBody>
      </p:sp>
      <p:sp>
        <p:nvSpPr>
          <p:cNvPr id="15" name="Tijdelijke aanduiding voor inhoud 14"/>
          <p:cNvSpPr>
            <a:spLocks noGrp="1"/>
          </p:cNvSpPr>
          <p:nvPr>
            <p:ph sz="quarter" idx="16"/>
          </p:nvPr>
        </p:nvSpPr>
        <p:spPr>
          <a:xfrm>
            <a:off x="6335713" y="495300"/>
            <a:ext cx="5186363" cy="54483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atum 4">
            <a:extLst>
              <a:ext uri="{FF2B5EF4-FFF2-40B4-BE49-F238E27FC236}">
                <a16:creationId xmlns:a16="http://schemas.microsoft.com/office/drawing/2014/main" id="{BB85AFFD-D41A-49FA-86DC-6EDD5C484A10}"/>
              </a:ext>
            </a:extLst>
          </p:cNvPr>
          <p:cNvSpPr>
            <a:spLocks noGrp="1"/>
          </p:cNvSpPr>
          <p:nvPr>
            <p:ph type="dt" sz="half" idx="17"/>
          </p:nvPr>
        </p:nvSpPr>
        <p:spPr/>
        <p:txBody>
          <a:bodyPr/>
          <a:lstStyle>
            <a:lvl1pPr>
              <a:defRPr/>
            </a:lvl1pPr>
          </a:lstStyle>
          <a:p>
            <a:pPr>
              <a:defRPr/>
            </a:pPr>
            <a:fld id="{03B62694-B55D-4339-9DB7-812A3B633813}" type="datetimeFigureOut">
              <a:rPr lang="nl-NL"/>
              <a:pPr>
                <a:defRPr/>
              </a:pPr>
              <a:t>2-9-2025</a:t>
            </a:fld>
            <a:endParaRPr lang="nl-NL"/>
          </a:p>
        </p:txBody>
      </p:sp>
      <p:sp>
        <p:nvSpPr>
          <p:cNvPr id="7" name="Tijdelijke aanduiding voor voettekst 5">
            <a:extLst>
              <a:ext uri="{FF2B5EF4-FFF2-40B4-BE49-F238E27FC236}">
                <a16:creationId xmlns:a16="http://schemas.microsoft.com/office/drawing/2014/main" id="{03278ABA-C8BE-48FB-96BB-40E387510A88}"/>
              </a:ext>
            </a:extLst>
          </p:cNvPr>
          <p:cNvSpPr>
            <a:spLocks noGrp="1"/>
          </p:cNvSpPr>
          <p:nvPr>
            <p:ph type="ftr" sz="quarter" idx="18"/>
          </p:nvPr>
        </p:nvSpPr>
        <p:spPr/>
        <p:txBody>
          <a:bodyPr/>
          <a:lstStyle>
            <a:lvl1pPr>
              <a:defRPr/>
            </a:lvl1pPr>
          </a:lstStyle>
          <a:p>
            <a:pPr>
              <a:defRPr/>
            </a:pPr>
            <a:endParaRPr lang="nl-NL"/>
          </a:p>
        </p:txBody>
      </p:sp>
      <p:sp>
        <p:nvSpPr>
          <p:cNvPr id="8" name="Tijdelijke aanduiding voor dianummer 6">
            <a:extLst>
              <a:ext uri="{FF2B5EF4-FFF2-40B4-BE49-F238E27FC236}">
                <a16:creationId xmlns:a16="http://schemas.microsoft.com/office/drawing/2014/main" id="{8AE31105-0DD4-43E9-B501-4E3116780160}"/>
              </a:ext>
            </a:extLst>
          </p:cNvPr>
          <p:cNvSpPr>
            <a:spLocks noGrp="1"/>
          </p:cNvSpPr>
          <p:nvPr>
            <p:ph type="sldNum" sz="quarter" idx="19"/>
          </p:nvPr>
        </p:nvSpPr>
        <p:spPr/>
        <p:txBody>
          <a:bodyPr/>
          <a:lstStyle>
            <a:lvl1pPr>
              <a:defRPr/>
            </a:lvl1pPr>
          </a:lstStyle>
          <a:p>
            <a:pPr>
              <a:defRPr/>
            </a:pPr>
            <a:fld id="{B04C5174-E14A-4A4B-A865-4715019BBE45}" type="slidenum">
              <a:rPr lang="nl-NL"/>
              <a:pPr>
                <a:defRPr/>
              </a:pPr>
              <a:t>‹nr.›</a:t>
            </a:fld>
            <a:endParaRPr lang="nl-NL"/>
          </a:p>
        </p:txBody>
      </p:sp>
      <p:sp>
        <p:nvSpPr>
          <p:cNvPr id="10" name="Tijdelijke aanduiding voor tekst 3">
            <a:extLst>
              <a:ext uri="{FF2B5EF4-FFF2-40B4-BE49-F238E27FC236}">
                <a16:creationId xmlns:a16="http://schemas.microsoft.com/office/drawing/2014/main" id="{DACB66DA-55E7-4278-9089-4C8B81834475}"/>
              </a:ext>
            </a:extLst>
          </p:cNvPr>
          <p:cNvSpPr>
            <a:spLocks noGrp="1"/>
          </p:cNvSpPr>
          <p:nvPr>
            <p:ph type="body" sz="quarter" idx="20"/>
          </p:nvPr>
        </p:nvSpPr>
        <p:spPr>
          <a:xfrm>
            <a:off x="1066999" y="1825626"/>
            <a:ext cx="4571999" cy="41179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9474438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Geel vlak met tekst">
    <p:spTree>
      <p:nvGrpSpPr>
        <p:cNvPr id="1" name=""/>
        <p:cNvGrpSpPr/>
        <p:nvPr/>
      </p:nvGrpSpPr>
      <p:grpSpPr>
        <a:xfrm>
          <a:off x="0" y="0"/>
          <a:ext cx="0" cy="0"/>
          <a:chOff x="0" y="0"/>
          <a:chExt cx="0" cy="0"/>
        </a:xfrm>
      </p:grpSpPr>
      <p:sp>
        <p:nvSpPr>
          <p:cNvPr id="4" name="Rechthoek: afgeronde hoeken 3">
            <a:extLst>
              <a:ext uri="{FF2B5EF4-FFF2-40B4-BE49-F238E27FC236}">
                <a16:creationId xmlns:a16="http://schemas.microsoft.com/office/drawing/2014/main" id="{1789BA12-667E-45D5-B586-ABC5911B0551}"/>
              </a:ext>
            </a:extLst>
          </p:cNvPr>
          <p:cNvSpPr/>
          <p:nvPr/>
        </p:nvSpPr>
        <p:spPr>
          <a:xfrm>
            <a:off x="600075" y="365125"/>
            <a:ext cx="10991851" cy="5924550"/>
          </a:xfrm>
          <a:prstGeom prst="roundRect">
            <a:avLst>
              <a:gd name="adj" fmla="val 11523"/>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2" y="676277"/>
            <a:ext cx="9452488" cy="1014413"/>
          </a:xfrm>
        </p:spPr>
        <p:txBody>
          <a:bodyPr>
            <a:normAutofit/>
          </a:bodyPr>
          <a:lstStyle>
            <a:lvl1pPr>
              <a:defRPr sz="2800"/>
            </a:lvl1pPr>
          </a:lstStyle>
          <a:p>
            <a:r>
              <a:rPr lang="nl-NL"/>
              <a:t>Klik om stijl te bewerken</a:t>
            </a:r>
          </a:p>
        </p:txBody>
      </p:sp>
      <p:sp>
        <p:nvSpPr>
          <p:cNvPr id="5" name="Tijdelijke aanduiding voor datum 4">
            <a:extLst>
              <a:ext uri="{FF2B5EF4-FFF2-40B4-BE49-F238E27FC236}">
                <a16:creationId xmlns:a16="http://schemas.microsoft.com/office/drawing/2014/main" id="{4B40846A-4572-4970-9A78-1105BB3D774B}"/>
              </a:ext>
            </a:extLst>
          </p:cNvPr>
          <p:cNvSpPr>
            <a:spLocks noGrp="1"/>
          </p:cNvSpPr>
          <p:nvPr>
            <p:ph type="dt" sz="half" idx="10"/>
          </p:nvPr>
        </p:nvSpPr>
        <p:spPr/>
        <p:txBody>
          <a:bodyPr/>
          <a:lstStyle>
            <a:lvl1pPr>
              <a:defRPr/>
            </a:lvl1pPr>
          </a:lstStyle>
          <a:p>
            <a:pPr>
              <a:defRPr/>
            </a:pPr>
            <a:fld id="{B9969E78-3647-485E-895D-94ECBCFB92DD}" type="datetimeFigureOut">
              <a:rPr lang="nl-NL"/>
              <a:pPr>
                <a:defRPr/>
              </a:pPr>
              <a:t>2-9-2025</a:t>
            </a:fld>
            <a:endParaRPr lang="nl-NL"/>
          </a:p>
        </p:txBody>
      </p:sp>
      <p:sp>
        <p:nvSpPr>
          <p:cNvPr id="6" name="Tijdelijke aanduiding voor voettekst 5">
            <a:extLst>
              <a:ext uri="{FF2B5EF4-FFF2-40B4-BE49-F238E27FC236}">
                <a16:creationId xmlns:a16="http://schemas.microsoft.com/office/drawing/2014/main" id="{6E019537-B808-48B8-87C9-DAD4577D3333}"/>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6">
            <a:extLst>
              <a:ext uri="{FF2B5EF4-FFF2-40B4-BE49-F238E27FC236}">
                <a16:creationId xmlns:a16="http://schemas.microsoft.com/office/drawing/2014/main" id="{77A5FD47-FF80-4972-9F8D-4769D64E2F40}"/>
              </a:ext>
            </a:extLst>
          </p:cNvPr>
          <p:cNvSpPr>
            <a:spLocks noGrp="1"/>
          </p:cNvSpPr>
          <p:nvPr>
            <p:ph type="sldNum" sz="quarter" idx="12"/>
          </p:nvPr>
        </p:nvSpPr>
        <p:spPr/>
        <p:txBody>
          <a:bodyPr/>
          <a:lstStyle>
            <a:lvl1pPr>
              <a:defRPr/>
            </a:lvl1pPr>
          </a:lstStyle>
          <a:p>
            <a:pPr>
              <a:defRPr/>
            </a:pPr>
            <a:fld id="{29ECC3CE-4713-4776-89BB-084F823C6474}" type="slidenum">
              <a:rPr lang="nl-NL"/>
              <a:pPr>
                <a:defRPr/>
              </a:pPr>
              <a:t>‹nr.›</a:t>
            </a:fld>
            <a:endParaRPr lang="nl-NL"/>
          </a:p>
        </p:txBody>
      </p:sp>
      <p:sp>
        <p:nvSpPr>
          <p:cNvPr id="8" name="Tijdelijke aanduiding voor tekst 3">
            <a:extLst>
              <a:ext uri="{FF2B5EF4-FFF2-40B4-BE49-F238E27FC236}">
                <a16:creationId xmlns:a16="http://schemas.microsoft.com/office/drawing/2014/main" id="{E950906F-A590-43D0-A970-D0E9D2E1FB24}"/>
              </a:ext>
            </a:extLst>
          </p:cNvPr>
          <p:cNvSpPr>
            <a:spLocks noGrp="1"/>
          </p:cNvSpPr>
          <p:nvPr>
            <p:ph type="body" sz="quarter" idx="20"/>
          </p:nvPr>
        </p:nvSpPr>
        <p:spPr>
          <a:xfrm>
            <a:off x="1253612" y="1825626"/>
            <a:ext cx="9452488"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8219033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Groen vlak met tekst">
    <p:spTree>
      <p:nvGrpSpPr>
        <p:cNvPr id="1" name=""/>
        <p:cNvGrpSpPr/>
        <p:nvPr/>
      </p:nvGrpSpPr>
      <p:grpSpPr>
        <a:xfrm>
          <a:off x="0" y="0"/>
          <a:ext cx="0" cy="0"/>
          <a:chOff x="0" y="0"/>
          <a:chExt cx="0" cy="0"/>
        </a:xfrm>
      </p:grpSpPr>
      <p:sp>
        <p:nvSpPr>
          <p:cNvPr id="4" name="Rechthoek: afgeronde hoeken 3">
            <a:extLst>
              <a:ext uri="{FF2B5EF4-FFF2-40B4-BE49-F238E27FC236}">
                <a16:creationId xmlns:a16="http://schemas.microsoft.com/office/drawing/2014/main" id="{1789BA12-667E-45D5-B586-ABC5911B0551}"/>
              </a:ext>
            </a:extLst>
          </p:cNvPr>
          <p:cNvSpPr/>
          <p:nvPr/>
        </p:nvSpPr>
        <p:spPr>
          <a:xfrm>
            <a:off x="600075" y="365125"/>
            <a:ext cx="10991851" cy="5924550"/>
          </a:xfrm>
          <a:prstGeom prst="roundRect">
            <a:avLst>
              <a:gd name="adj" fmla="val 11523"/>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2" y="676277"/>
            <a:ext cx="9452488" cy="1014413"/>
          </a:xfrm>
        </p:spPr>
        <p:txBody>
          <a:bodyPr>
            <a:normAutofit/>
          </a:bodyPr>
          <a:lstStyle>
            <a:lvl1pPr>
              <a:defRPr sz="2800"/>
            </a:lvl1pPr>
          </a:lstStyle>
          <a:p>
            <a:r>
              <a:rPr lang="nl-NL"/>
              <a:t>Klik om stijl te bewerken</a:t>
            </a:r>
          </a:p>
        </p:txBody>
      </p:sp>
      <p:sp>
        <p:nvSpPr>
          <p:cNvPr id="5" name="Tijdelijke aanduiding voor datum 4">
            <a:extLst>
              <a:ext uri="{FF2B5EF4-FFF2-40B4-BE49-F238E27FC236}">
                <a16:creationId xmlns:a16="http://schemas.microsoft.com/office/drawing/2014/main" id="{4B40846A-4572-4970-9A78-1105BB3D774B}"/>
              </a:ext>
            </a:extLst>
          </p:cNvPr>
          <p:cNvSpPr>
            <a:spLocks noGrp="1"/>
          </p:cNvSpPr>
          <p:nvPr>
            <p:ph type="dt" sz="half" idx="10"/>
          </p:nvPr>
        </p:nvSpPr>
        <p:spPr/>
        <p:txBody>
          <a:bodyPr/>
          <a:lstStyle>
            <a:lvl1pPr>
              <a:defRPr/>
            </a:lvl1pPr>
          </a:lstStyle>
          <a:p>
            <a:pPr>
              <a:defRPr/>
            </a:pPr>
            <a:fld id="{B9969E78-3647-485E-895D-94ECBCFB92DD}" type="datetimeFigureOut">
              <a:rPr lang="nl-NL"/>
              <a:pPr>
                <a:defRPr/>
              </a:pPr>
              <a:t>2-9-2025</a:t>
            </a:fld>
            <a:endParaRPr lang="nl-NL"/>
          </a:p>
        </p:txBody>
      </p:sp>
      <p:sp>
        <p:nvSpPr>
          <p:cNvPr id="6" name="Tijdelijke aanduiding voor voettekst 5">
            <a:extLst>
              <a:ext uri="{FF2B5EF4-FFF2-40B4-BE49-F238E27FC236}">
                <a16:creationId xmlns:a16="http://schemas.microsoft.com/office/drawing/2014/main" id="{6E019537-B808-48B8-87C9-DAD4577D3333}"/>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6">
            <a:extLst>
              <a:ext uri="{FF2B5EF4-FFF2-40B4-BE49-F238E27FC236}">
                <a16:creationId xmlns:a16="http://schemas.microsoft.com/office/drawing/2014/main" id="{77A5FD47-FF80-4972-9F8D-4769D64E2F40}"/>
              </a:ext>
            </a:extLst>
          </p:cNvPr>
          <p:cNvSpPr>
            <a:spLocks noGrp="1"/>
          </p:cNvSpPr>
          <p:nvPr>
            <p:ph type="sldNum" sz="quarter" idx="12"/>
          </p:nvPr>
        </p:nvSpPr>
        <p:spPr/>
        <p:txBody>
          <a:bodyPr/>
          <a:lstStyle>
            <a:lvl1pPr>
              <a:defRPr/>
            </a:lvl1pPr>
          </a:lstStyle>
          <a:p>
            <a:pPr>
              <a:defRPr/>
            </a:pPr>
            <a:fld id="{29ECC3CE-4713-4776-89BB-084F823C6474}" type="slidenum">
              <a:rPr lang="nl-NL"/>
              <a:pPr>
                <a:defRPr/>
              </a:pPr>
              <a:t>‹nr.›</a:t>
            </a:fld>
            <a:endParaRPr lang="nl-NL"/>
          </a:p>
        </p:txBody>
      </p:sp>
      <p:sp>
        <p:nvSpPr>
          <p:cNvPr id="9" name="Tijdelijke aanduiding voor tekst 3">
            <a:extLst>
              <a:ext uri="{FF2B5EF4-FFF2-40B4-BE49-F238E27FC236}">
                <a16:creationId xmlns:a16="http://schemas.microsoft.com/office/drawing/2014/main" id="{E9D4ADF1-5741-4DF3-8CB9-5868C1FDA82A}"/>
              </a:ext>
            </a:extLst>
          </p:cNvPr>
          <p:cNvSpPr>
            <a:spLocks noGrp="1"/>
          </p:cNvSpPr>
          <p:nvPr>
            <p:ph type="body" sz="quarter" idx="20"/>
          </p:nvPr>
        </p:nvSpPr>
        <p:spPr>
          <a:xfrm>
            <a:off x="1253612" y="1825626"/>
            <a:ext cx="9452488"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7402281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Zachtrood vlak met tekst">
    <p:spTree>
      <p:nvGrpSpPr>
        <p:cNvPr id="1" name=""/>
        <p:cNvGrpSpPr/>
        <p:nvPr/>
      </p:nvGrpSpPr>
      <p:grpSpPr>
        <a:xfrm>
          <a:off x="0" y="0"/>
          <a:ext cx="0" cy="0"/>
          <a:chOff x="0" y="0"/>
          <a:chExt cx="0" cy="0"/>
        </a:xfrm>
      </p:grpSpPr>
      <p:sp>
        <p:nvSpPr>
          <p:cNvPr id="4" name="Rechthoek: afgeronde hoeken 3">
            <a:extLst>
              <a:ext uri="{FF2B5EF4-FFF2-40B4-BE49-F238E27FC236}">
                <a16:creationId xmlns:a16="http://schemas.microsoft.com/office/drawing/2014/main" id="{D6279071-2F21-4CE9-BF4F-CEA9DCD659DF}"/>
              </a:ext>
            </a:extLst>
          </p:cNvPr>
          <p:cNvSpPr/>
          <p:nvPr/>
        </p:nvSpPr>
        <p:spPr>
          <a:xfrm>
            <a:off x="600075" y="365125"/>
            <a:ext cx="10991851" cy="5924550"/>
          </a:xfrm>
          <a:prstGeom prst="roundRect">
            <a:avLst>
              <a:gd name="adj" fmla="val 11523"/>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2" y="676277"/>
            <a:ext cx="9452488" cy="1014413"/>
          </a:xfrm>
        </p:spPr>
        <p:txBody>
          <a:bodyPr>
            <a:normAutofit/>
          </a:bodyPr>
          <a:lstStyle>
            <a:lvl1pPr>
              <a:defRPr sz="2800"/>
            </a:lvl1pPr>
          </a:lstStyle>
          <a:p>
            <a:r>
              <a:rPr lang="nl-NL"/>
              <a:t>Klik om stijl te bewerken</a:t>
            </a:r>
          </a:p>
        </p:txBody>
      </p:sp>
      <p:sp>
        <p:nvSpPr>
          <p:cNvPr id="5" name="Tijdelijke aanduiding voor datum 4">
            <a:extLst>
              <a:ext uri="{FF2B5EF4-FFF2-40B4-BE49-F238E27FC236}">
                <a16:creationId xmlns:a16="http://schemas.microsoft.com/office/drawing/2014/main" id="{6E35AA06-28C7-408B-A812-47C20C286447}"/>
              </a:ext>
            </a:extLst>
          </p:cNvPr>
          <p:cNvSpPr>
            <a:spLocks noGrp="1"/>
          </p:cNvSpPr>
          <p:nvPr>
            <p:ph type="dt" sz="half" idx="10"/>
          </p:nvPr>
        </p:nvSpPr>
        <p:spPr/>
        <p:txBody>
          <a:bodyPr/>
          <a:lstStyle>
            <a:lvl1pPr>
              <a:defRPr/>
            </a:lvl1pPr>
          </a:lstStyle>
          <a:p>
            <a:pPr>
              <a:defRPr/>
            </a:pPr>
            <a:fld id="{27ECE3B5-4864-42FA-8084-690B8AFA0334}" type="datetimeFigureOut">
              <a:rPr lang="nl-NL"/>
              <a:pPr>
                <a:defRPr/>
              </a:pPr>
              <a:t>2-9-2025</a:t>
            </a:fld>
            <a:endParaRPr lang="nl-NL"/>
          </a:p>
        </p:txBody>
      </p:sp>
      <p:sp>
        <p:nvSpPr>
          <p:cNvPr id="6" name="Tijdelijke aanduiding voor voettekst 5">
            <a:extLst>
              <a:ext uri="{FF2B5EF4-FFF2-40B4-BE49-F238E27FC236}">
                <a16:creationId xmlns:a16="http://schemas.microsoft.com/office/drawing/2014/main" id="{91165E23-9533-4B57-B7AA-DAAFE1CC0206}"/>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6">
            <a:extLst>
              <a:ext uri="{FF2B5EF4-FFF2-40B4-BE49-F238E27FC236}">
                <a16:creationId xmlns:a16="http://schemas.microsoft.com/office/drawing/2014/main" id="{5AA8F935-9408-4168-8352-93D9A10486CA}"/>
              </a:ext>
            </a:extLst>
          </p:cNvPr>
          <p:cNvSpPr>
            <a:spLocks noGrp="1"/>
          </p:cNvSpPr>
          <p:nvPr>
            <p:ph type="sldNum" sz="quarter" idx="12"/>
          </p:nvPr>
        </p:nvSpPr>
        <p:spPr/>
        <p:txBody>
          <a:bodyPr/>
          <a:lstStyle>
            <a:lvl1pPr>
              <a:defRPr/>
            </a:lvl1pPr>
          </a:lstStyle>
          <a:p>
            <a:pPr>
              <a:defRPr/>
            </a:pPr>
            <a:fld id="{02A9E0E1-09EC-4CD9-BC4E-FF9BF3EF8E96}" type="slidenum">
              <a:rPr lang="nl-NL"/>
              <a:pPr>
                <a:defRPr/>
              </a:pPr>
              <a:t>‹nr.›</a:t>
            </a:fld>
            <a:endParaRPr lang="nl-NL"/>
          </a:p>
        </p:txBody>
      </p:sp>
      <p:sp>
        <p:nvSpPr>
          <p:cNvPr id="8" name="Tijdelijke aanduiding voor tekst 3">
            <a:extLst>
              <a:ext uri="{FF2B5EF4-FFF2-40B4-BE49-F238E27FC236}">
                <a16:creationId xmlns:a16="http://schemas.microsoft.com/office/drawing/2014/main" id="{4D81C186-C86C-4D7B-BD03-D228423E0600}"/>
              </a:ext>
            </a:extLst>
          </p:cNvPr>
          <p:cNvSpPr>
            <a:spLocks noGrp="1"/>
          </p:cNvSpPr>
          <p:nvPr>
            <p:ph type="body" sz="quarter" idx="20"/>
          </p:nvPr>
        </p:nvSpPr>
        <p:spPr>
          <a:xfrm>
            <a:off x="1253612" y="1825626"/>
            <a:ext cx="9452488"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3970520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Rood vlak met tekst">
    <p:spTree>
      <p:nvGrpSpPr>
        <p:cNvPr id="1" name=""/>
        <p:cNvGrpSpPr/>
        <p:nvPr/>
      </p:nvGrpSpPr>
      <p:grpSpPr>
        <a:xfrm>
          <a:off x="0" y="0"/>
          <a:ext cx="0" cy="0"/>
          <a:chOff x="0" y="0"/>
          <a:chExt cx="0" cy="0"/>
        </a:xfrm>
      </p:grpSpPr>
      <p:sp>
        <p:nvSpPr>
          <p:cNvPr id="4" name="Rechthoek: afgeronde hoeken 3">
            <a:extLst>
              <a:ext uri="{FF2B5EF4-FFF2-40B4-BE49-F238E27FC236}">
                <a16:creationId xmlns:a16="http://schemas.microsoft.com/office/drawing/2014/main" id="{F617C389-A35F-4F85-A306-D937F31727A6}"/>
              </a:ext>
            </a:extLst>
          </p:cNvPr>
          <p:cNvSpPr/>
          <p:nvPr/>
        </p:nvSpPr>
        <p:spPr>
          <a:xfrm>
            <a:off x="600075" y="365125"/>
            <a:ext cx="10991851" cy="5924550"/>
          </a:xfrm>
          <a:prstGeom prst="roundRect">
            <a:avLst>
              <a:gd name="adj" fmla="val 11523"/>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2" y="676277"/>
            <a:ext cx="9452488" cy="1014413"/>
          </a:xfrm>
        </p:spPr>
        <p:txBody>
          <a:bodyPr>
            <a:normAutofit/>
          </a:bodyPr>
          <a:lstStyle>
            <a:lvl1pPr>
              <a:defRPr sz="2800">
                <a:solidFill>
                  <a:schemeClr val="bg1"/>
                </a:solidFill>
              </a:defRPr>
            </a:lvl1pPr>
          </a:lstStyle>
          <a:p>
            <a:r>
              <a:rPr lang="nl-NL"/>
              <a:t>Klik om stijl te bewerken</a:t>
            </a:r>
          </a:p>
        </p:txBody>
      </p:sp>
      <p:sp>
        <p:nvSpPr>
          <p:cNvPr id="5" name="Tijdelijke aanduiding voor datum 4">
            <a:extLst>
              <a:ext uri="{FF2B5EF4-FFF2-40B4-BE49-F238E27FC236}">
                <a16:creationId xmlns:a16="http://schemas.microsoft.com/office/drawing/2014/main" id="{1FFA2940-DEDB-4D7C-9139-A860A66F11EB}"/>
              </a:ext>
            </a:extLst>
          </p:cNvPr>
          <p:cNvSpPr>
            <a:spLocks noGrp="1"/>
          </p:cNvSpPr>
          <p:nvPr>
            <p:ph type="dt" sz="half" idx="10"/>
          </p:nvPr>
        </p:nvSpPr>
        <p:spPr/>
        <p:txBody>
          <a:bodyPr/>
          <a:lstStyle>
            <a:lvl1pPr>
              <a:defRPr/>
            </a:lvl1pPr>
          </a:lstStyle>
          <a:p>
            <a:pPr>
              <a:defRPr/>
            </a:pPr>
            <a:fld id="{D7094184-CD78-4CC4-8AB3-E2228BFEA2A8}" type="datetimeFigureOut">
              <a:rPr lang="nl-NL"/>
              <a:pPr>
                <a:defRPr/>
              </a:pPr>
              <a:t>2-9-2025</a:t>
            </a:fld>
            <a:endParaRPr lang="nl-NL"/>
          </a:p>
        </p:txBody>
      </p:sp>
      <p:sp>
        <p:nvSpPr>
          <p:cNvPr id="6" name="Tijdelijke aanduiding voor voettekst 5">
            <a:extLst>
              <a:ext uri="{FF2B5EF4-FFF2-40B4-BE49-F238E27FC236}">
                <a16:creationId xmlns:a16="http://schemas.microsoft.com/office/drawing/2014/main" id="{9FF0FBE8-92EB-4648-8A28-216E3F25B822}"/>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6">
            <a:extLst>
              <a:ext uri="{FF2B5EF4-FFF2-40B4-BE49-F238E27FC236}">
                <a16:creationId xmlns:a16="http://schemas.microsoft.com/office/drawing/2014/main" id="{957FB9CE-9B3C-41D2-AA61-133517796F22}"/>
              </a:ext>
            </a:extLst>
          </p:cNvPr>
          <p:cNvSpPr>
            <a:spLocks noGrp="1"/>
          </p:cNvSpPr>
          <p:nvPr>
            <p:ph type="sldNum" sz="quarter" idx="12"/>
          </p:nvPr>
        </p:nvSpPr>
        <p:spPr/>
        <p:txBody>
          <a:bodyPr/>
          <a:lstStyle>
            <a:lvl1pPr>
              <a:defRPr/>
            </a:lvl1pPr>
          </a:lstStyle>
          <a:p>
            <a:pPr>
              <a:defRPr/>
            </a:pPr>
            <a:fld id="{8AA00C3A-38B5-4667-8F49-16C31BFAE8BA}" type="slidenum">
              <a:rPr lang="nl-NL"/>
              <a:pPr>
                <a:defRPr/>
              </a:pPr>
              <a:t>‹nr.›</a:t>
            </a:fld>
            <a:endParaRPr lang="nl-NL"/>
          </a:p>
        </p:txBody>
      </p:sp>
      <p:sp>
        <p:nvSpPr>
          <p:cNvPr id="8" name="Tijdelijke aanduiding voor tekst 3">
            <a:extLst>
              <a:ext uri="{FF2B5EF4-FFF2-40B4-BE49-F238E27FC236}">
                <a16:creationId xmlns:a16="http://schemas.microsoft.com/office/drawing/2014/main" id="{A9CDEDE4-B766-434D-9EB1-751FF010541A}"/>
              </a:ext>
            </a:extLst>
          </p:cNvPr>
          <p:cNvSpPr>
            <a:spLocks noGrp="1"/>
          </p:cNvSpPr>
          <p:nvPr>
            <p:ph type="body" sz="quarter" idx="20"/>
          </p:nvPr>
        </p:nvSpPr>
        <p:spPr>
          <a:xfrm>
            <a:off x="1253612" y="1825626"/>
            <a:ext cx="9452488" cy="41179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265717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eeldvullende afbeelding">
    <p:spTree>
      <p:nvGrpSpPr>
        <p:cNvPr id="1" name=""/>
        <p:cNvGrpSpPr/>
        <p:nvPr/>
      </p:nvGrpSpPr>
      <p:grpSpPr>
        <a:xfrm>
          <a:off x="0" y="0"/>
          <a:ext cx="0" cy="0"/>
          <a:chOff x="0" y="0"/>
          <a:chExt cx="0" cy="0"/>
        </a:xfrm>
      </p:grpSpPr>
      <p:sp>
        <p:nvSpPr>
          <p:cNvPr id="8" name="Tijdelijke aanduiding voor afbeelding 33">
            <a:extLst>
              <a:ext uri="{FF2B5EF4-FFF2-40B4-BE49-F238E27FC236}">
                <a16:creationId xmlns:a16="http://schemas.microsoft.com/office/drawing/2014/main" id="{C683D810-8BE7-4A63-B4AF-9FDE961E8C94}"/>
              </a:ext>
            </a:extLst>
          </p:cNvPr>
          <p:cNvSpPr>
            <a:spLocks noGrp="1"/>
          </p:cNvSpPr>
          <p:nvPr>
            <p:ph type="pic" sz="quarter" idx="14"/>
          </p:nvPr>
        </p:nvSpPr>
        <p:spPr>
          <a:xfrm>
            <a:off x="0" y="0"/>
            <a:ext cx="12192000" cy="6858000"/>
          </a:xfrm>
          <a:prstGeom prst="roundRect">
            <a:avLst>
              <a:gd name="adj" fmla="val 0"/>
            </a:avLst>
          </a:prstGeom>
          <a:ln>
            <a:noFill/>
          </a:ln>
        </p:spPr>
        <p:txBody>
          <a:bodyPr rtlCol="0">
            <a:normAutofit/>
          </a:bodyPr>
          <a:lstStyle/>
          <a:p>
            <a:pPr lvl="0"/>
            <a:r>
              <a:rPr lang="nl-NL" noProof="0"/>
              <a:t>Klik op het pictogram als u een afbeelding wilt toevoegen</a:t>
            </a:r>
          </a:p>
        </p:txBody>
      </p:sp>
    </p:spTree>
    <p:extLst>
      <p:ext uri="{BB962C8B-B14F-4D97-AF65-F5344CB8AC3E}">
        <p14:creationId xmlns:p14="http://schemas.microsoft.com/office/powerpoint/2010/main" val="36350941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Geel tekstvlak met afbeelding">
    <p:spTree>
      <p:nvGrpSpPr>
        <p:cNvPr id="1" name=""/>
        <p:cNvGrpSpPr/>
        <p:nvPr/>
      </p:nvGrpSpPr>
      <p:grpSpPr>
        <a:xfrm>
          <a:off x="0" y="0"/>
          <a:ext cx="0" cy="0"/>
          <a:chOff x="0" y="0"/>
          <a:chExt cx="0" cy="0"/>
        </a:xfrm>
      </p:grpSpPr>
      <p:sp>
        <p:nvSpPr>
          <p:cNvPr id="5" name="Rechthoek: afgeronde bovenhoeken 4">
            <a:extLst>
              <a:ext uri="{FF2B5EF4-FFF2-40B4-BE49-F238E27FC236}">
                <a16:creationId xmlns:a16="http://schemas.microsoft.com/office/drawing/2014/main" id="{501F2A46-FA4E-4654-9357-B10745428960}"/>
              </a:ext>
            </a:extLst>
          </p:cNvPr>
          <p:cNvSpPr/>
          <p:nvPr/>
        </p:nvSpPr>
        <p:spPr>
          <a:xfrm rot="16200000">
            <a:off x="347662" y="617538"/>
            <a:ext cx="5924550" cy="5419725"/>
          </a:xfrm>
          <a:prstGeom prst="round2SameRect">
            <a:avLst>
              <a:gd name="adj1" fmla="val 12902"/>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3" y="676277"/>
            <a:ext cx="4279025" cy="1014413"/>
          </a:xfrm>
        </p:spPr>
        <p:txBody>
          <a:bodyPr>
            <a:normAutofit/>
          </a:bodyPr>
          <a:lstStyle>
            <a:lvl1pPr>
              <a:defRPr sz="2800"/>
            </a:lvl1pPr>
          </a:lstStyle>
          <a:p>
            <a:r>
              <a:rPr lang="nl-NL"/>
              <a:t>Klik om stijl te bewerken</a:t>
            </a:r>
          </a:p>
        </p:txBody>
      </p:sp>
      <p:sp>
        <p:nvSpPr>
          <p:cNvPr id="11" name="Tijdelijke aanduiding voor afbeelding 33"/>
          <p:cNvSpPr>
            <a:spLocks noGrp="1"/>
          </p:cNvSpPr>
          <p:nvPr>
            <p:ph type="pic" sz="quarter" idx="14"/>
          </p:nvPr>
        </p:nvSpPr>
        <p:spPr>
          <a:xfrm>
            <a:off x="6019801" y="365121"/>
            <a:ext cx="5572433" cy="5925064"/>
          </a:xfrm>
          <a:custGeom>
            <a:avLst/>
            <a:gdLst>
              <a:gd name="connsiteX0" fmla="*/ 0 w 6059595"/>
              <a:gd name="connsiteY0" fmla="*/ 543565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8" fmla="*/ 0 w 6059595"/>
              <a:gd name="connsiteY8" fmla="*/ 543565 h 5925064"/>
              <a:gd name="connsiteX0" fmla="*/ 0 w 6059595"/>
              <a:gd name="connsiteY0" fmla="*/ 5381499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368331 w 5884361"/>
              <a:gd name="connsiteY0" fmla="*/ 5925064 h 5925064"/>
              <a:gd name="connsiteX1" fmla="*/ 368331 w 5884361"/>
              <a:gd name="connsiteY1" fmla="*/ 0 h 5925064"/>
              <a:gd name="connsiteX2" fmla="*/ 5340796 w 5884361"/>
              <a:gd name="connsiteY2" fmla="*/ 0 h 5925064"/>
              <a:gd name="connsiteX3" fmla="*/ 5884361 w 5884361"/>
              <a:gd name="connsiteY3" fmla="*/ 543565 h 5925064"/>
              <a:gd name="connsiteX4" fmla="*/ 5884361 w 5884361"/>
              <a:gd name="connsiteY4" fmla="*/ 5381499 h 5925064"/>
              <a:gd name="connsiteX5" fmla="*/ 5340796 w 5884361"/>
              <a:gd name="connsiteY5" fmla="*/ 5925064 h 5925064"/>
              <a:gd name="connsiteX6" fmla="*/ 368331 w 5884361"/>
              <a:gd name="connsiteY6" fmla="*/ 5925064 h 5925064"/>
              <a:gd name="connsiteX0" fmla="*/ 0 w 5516030"/>
              <a:gd name="connsiteY0" fmla="*/ 5925064 h 5925064"/>
              <a:gd name="connsiteX1" fmla="*/ 0 w 5516030"/>
              <a:gd name="connsiteY1" fmla="*/ 0 h 5925064"/>
              <a:gd name="connsiteX2" fmla="*/ 4972465 w 5516030"/>
              <a:gd name="connsiteY2" fmla="*/ 0 h 5925064"/>
              <a:gd name="connsiteX3" fmla="*/ 5516030 w 5516030"/>
              <a:gd name="connsiteY3" fmla="*/ 543565 h 5925064"/>
              <a:gd name="connsiteX4" fmla="*/ 5516030 w 5516030"/>
              <a:gd name="connsiteY4" fmla="*/ 5381499 h 5925064"/>
              <a:gd name="connsiteX5" fmla="*/ 4972465 w 5516030"/>
              <a:gd name="connsiteY5" fmla="*/ 5925064 h 5925064"/>
              <a:gd name="connsiteX6" fmla="*/ 0 w 5516030"/>
              <a:gd name="connsiteY6" fmla="*/ 5925064 h 592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6030" h="5925064">
                <a:moveTo>
                  <a:pt x="0" y="5925064"/>
                </a:moveTo>
                <a:lnTo>
                  <a:pt x="0" y="0"/>
                </a:lnTo>
                <a:lnTo>
                  <a:pt x="4972465" y="0"/>
                </a:lnTo>
                <a:cubicBezTo>
                  <a:pt x="5272668" y="0"/>
                  <a:pt x="5516030" y="243362"/>
                  <a:pt x="5516030" y="543565"/>
                </a:cubicBezTo>
                <a:lnTo>
                  <a:pt x="5516030" y="5381499"/>
                </a:lnTo>
                <a:cubicBezTo>
                  <a:pt x="5516030" y="5681702"/>
                  <a:pt x="5272668" y="5925064"/>
                  <a:pt x="4972465" y="5925064"/>
                </a:cubicBezTo>
                <a:lnTo>
                  <a:pt x="0" y="5925064"/>
                </a:lnTo>
                <a:close/>
              </a:path>
            </a:pathLst>
          </a:custGeom>
          <a:ln>
            <a:noFill/>
          </a:ln>
        </p:spPr>
        <p:txBody>
          <a:bodyPr rtlCol="0">
            <a:normAutofit/>
          </a:bodyPr>
          <a:lstStyle/>
          <a:p>
            <a:pPr lvl="0"/>
            <a:r>
              <a:rPr lang="nl-NL" noProof="0"/>
              <a:t>Klik op het pictogram als u een afbeelding wilt toevoegen</a:t>
            </a:r>
          </a:p>
        </p:txBody>
      </p:sp>
      <p:sp>
        <p:nvSpPr>
          <p:cNvPr id="6" name="Tijdelijke aanduiding voor datum 4">
            <a:extLst>
              <a:ext uri="{FF2B5EF4-FFF2-40B4-BE49-F238E27FC236}">
                <a16:creationId xmlns:a16="http://schemas.microsoft.com/office/drawing/2014/main" id="{4132CA37-0995-471B-96C7-6F048624649F}"/>
              </a:ext>
            </a:extLst>
          </p:cNvPr>
          <p:cNvSpPr>
            <a:spLocks noGrp="1"/>
          </p:cNvSpPr>
          <p:nvPr>
            <p:ph type="dt" sz="half" idx="15"/>
          </p:nvPr>
        </p:nvSpPr>
        <p:spPr/>
        <p:txBody>
          <a:bodyPr/>
          <a:lstStyle>
            <a:lvl1pPr>
              <a:defRPr/>
            </a:lvl1pPr>
          </a:lstStyle>
          <a:p>
            <a:pPr>
              <a:defRPr/>
            </a:pPr>
            <a:fld id="{974FF574-8869-48ED-84DD-C4EAF02B2F1A}" type="datetimeFigureOut">
              <a:rPr lang="nl-NL"/>
              <a:pPr>
                <a:defRPr/>
              </a:pPr>
              <a:t>2-9-2025</a:t>
            </a:fld>
            <a:endParaRPr lang="nl-NL"/>
          </a:p>
        </p:txBody>
      </p:sp>
      <p:sp>
        <p:nvSpPr>
          <p:cNvPr id="7" name="Tijdelijke aanduiding voor voettekst 5">
            <a:extLst>
              <a:ext uri="{FF2B5EF4-FFF2-40B4-BE49-F238E27FC236}">
                <a16:creationId xmlns:a16="http://schemas.microsoft.com/office/drawing/2014/main" id="{A4A8DA22-F739-4AC4-AB06-0E2A14244316}"/>
              </a:ext>
            </a:extLst>
          </p:cNvPr>
          <p:cNvSpPr>
            <a:spLocks noGrp="1"/>
          </p:cNvSpPr>
          <p:nvPr>
            <p:ph type="ftr" sz="quarter" idx="16"/>
          </p:nvPr>
        </p:nvSpPr>
        <p:spPr/>
        <p:txBody>
          <a:bodyPr/>
          <a:lstStyle>
            <a:lvl1pPr>
              <a:defRPr/>
            </a:lvl1pPr>
          </a:lstStyle>
          <a:p>
            <a:pPr>
              <a:defRPr/>
            </a:pPr>
            <a:endParaRPr lang="nl-NL"/>
          </a:p>
        </p:txBody>
      </p:sp>
      <p:sp>
        <p:nvSpPr>
          <p:cNvPr id="8" name="Tijdelijke aanduiding voor dianummer 6">
            <a:extLst>
              <a:ext uri="{FF2B5EF4-FFF2-40B4-BE49-F238E27FC236}">
                <a16:creationId xmlns:a16="http://schemas.microsoft.com/office/drawing/2014/main" id="{E88B86B8-1E03-4119-9C63-59996370EE8B}"/>
              </a:ext>
            </a:extLst>
          </p:cNvPr>
          <p:cNvSpPr>
            <a:spLocks noGrp="1"/>
          </p:cNvSpPr>
          <p:nvPr>
            <p:ph type="sldNum" sz="quarter" idx="17"/>
          </p:nvPr>
        </p:nvSpPr>
        <p:spPr/>
        <p:txBody>
          <a:bodyPr/>
          <a:lstStyle>
            <a:lvl1pPr>
              <a:defRPr/>
            </a:lvl1pPr>
          </a:lstStyle>
          <a:p>
            <a:pPr>
              <a:defRPr/>
            </a:pPr>
            <a:fld id="{8A0DC28C-59BD-48DB-9705-2908C7CC7E1F}" type="slidenum">
              <a:rPr lang="nl-NL"/>
              <a:pPr>
                <a:defRPr/>
              </a:pPr>
              <a:t>‹nr.›</a:t>
            </a:fld>
            <a:endParaRPr lang="nl-NL"/>
          </a:p>
        </p:txBody>
      </p:sp>
      <p:sp>
        <p:nvSpPr>
          <p:cNvPr id="10" name="Tijdelijke aanduiding voor tekst 3">
            <a:extLst>
              <a:ext uri="{FF2B5EF4-FFF2-40B4-BE49-F238E27FC236}">
                <a16:creationId xmlns:a16="http://schemas.microsoft.com/office/drawing/2014/main" id="{F70B147E-3BC5-4132-8CA3-536EFF1CBFC7}"/>
              </a:ext>
            </a:extLst>
          </p:cNvPr>
          <p:cNvSpPr>
            <a:spLocks noGrp="1"/>
          </p:cNvSpPr>
          <p:nvPr>
            <p:ph type="body" sz="quarter" idx="20"/>
          </p:nvPr>
        </p:nvSpPr>
        <p:spPr>
          <a:xfrm>
            <a:off x="1253613" y="1825626"/>
            <a:ext cx="4279025" cy="41179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3790183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Groen tekstvlak met afbeelding">
    <p:spTree>
      <p:nvGrpSpPr>
        <p:cNvPr id="1" name=""/>
        <p:cNvGrpSpPr/>
        <p:nvPr/>
      </p:nvGrpSpPr>
      <p:grpSpPr>
        <a:xfrm>
          <a:off x="0" y="0"/>
          <a:ext cx="0" cy="0"/>
          <a:chOff x="0" y="0"/>
          <a:chExt cx="0" cy="0"/>
        </a:xfrm>
      </p:grpSpPr>
      <p:sp>
        <p:nvSpPr>
          <p:cNvPr id="5" name="Rechthoek: afgeronde bovenhoeken 4">
            <a:extLst>
              <a:ext uri="{FF2B5EF4-FFF2-40B4-BE49-F238E27FC236}">
                <a16:creationId xmlns:a16="http://schemas.microsoft.com/office/drawing/2014/main" id="{EF4792C9-05DE-4C01-8735-92BB7443F632}"/>
              </a:ext>
            </a:extLst>
          </p:cNvPr>
          <p:cNvSpPr/>
          <p:nvPr/>
        </p:nvSpPr>
        <p:spPr>
          <a:xfrm rot="16200000">
            <a:off x="347662" y="617538"/>
            <a:ext cx="5924550" cy="5419725"/>
          </a:xfrm>
          <a:prstGeom prst="round2SameRect">
            <a:avLst>
              <a:gd name="adj1" fmla="val 12902"/>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3" y="676277"/>
            <a:ext cx="4279025" cy="1014413"/>
          </a:xfrm>
        </p:spPr>
        <p:txBody>
          <a:bodyPr>
            <a:normAutofit/>
          </a:bodyPr>
          <a:lstStyle>
            <a:lvl1pPr>
              <a:defRPr sz="2800"/>
            </a:lvl1pPr>
          </a:lstStyle>
          <a:p>
            <a:r>
              <a:rPr lang="nl-NL"/>
              <a:t>Klik om stijl te bewerken</a:t>
            </a:r>
          </a:p>
        </p:txBody>
      </p:sp>
      <p:sp>
        <p:nvSpPr>
          <p:cNvPr id="11" name="Tijdelijke aanduiding voor afbeelding 33"/>
          <p:cNvSpPr>
            <a:spLocks noGrp="1"/>
          </p:cNvSpPr>
          <p:nvPr>
            <p:ph type="pic" sz="quarter" idx="14"/>
          </p:nvPr>
        </p:nvSpPr>
        <p:spPr>
          <a:xfrm>
            <a:off x="6019801" y="365121"/>
            <a:ext cx="5572433" cy="5925064"/>
          </a:xfrm>
          <a:custGeom>
            <a:avLst/>
            <a:gdLst>
              <a:gd name="connsiteX0" fmla="*/ 0 w 6059595"/>
              <a:gd name="connsiteY0" fmla="*/ 543565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8" fmla="*/ 0 w 6059595"/>
              <a:gd name="connsiteY8" fmla="*/ 543565 h 5925064"/>
              <a:gd name="connsiteX0" fmla="*/ 0 w 6059595"/>
              <a:gd name="connsiteY0" fmla="*/ 5381499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368331 w 5884361"/>
              <a:gd name="connsiteY0" fmla="*/ 5925064 h 5925064"/>
              <a:gd name="connsiteX1" fmla="*/ 368331 w 5884361"/>
              <a:gd name="connsiteY1" fmla="*/ 0 h 5925064"/>
              <a:gd name="connsiteX2" fmla="*/ 5340796 w 5884361"/>
              <a:gd name="connsiteY2" fmla="*/ 0 h 5925064"/>
              <a:gd name="connsiteX3" fmla="*/ 5884361 w 5884361"/>
              <a:gd name="connsiteY3" fmla="*/ 543565 h 5925064"/>
              <a:gd name="connsiteX4" fmla="*/ 5884361 w 5884361"/>
              <a:gd name="connsiteY4" fmla="*/ 5381499 h 5925064"/>
              <a:gd name="connsiteX5" fmla="*/ 5340796 w 5884361"/>
              <a:gd name="connsiteY5" fmla="*/ 5925064 h 5925064"/>
              <a:gd name="connsiteX6" fmla="*/ 368331 w 5884361"/>
              <a:gd name="connsiteY6" fmla="*/ 5925064 h 5925064"/>
              <a:gd name="connsiteX0" fmla="*/ 0 w 5516030"/>
              <a:gd name="connsiteY0" fmla="*/ 5925064 h 5925064"/>
              <a:gd name="connsiteX1" fmla="*/ 0 w 5516030"/>
              <a:gd name="connsiteY1" fmla="*/ 0 h 5925064"/>
              <a:gd name="connsiteX2" fmla="*/ 4972465 w 5516030"/>
              <a:gd name="connsiteY2" fmla="*/ 0 h 5925064"/>
              <a:gd name="connsiteX3" fmla="*/ 5516030 w 5516030"/>
              <a:gd name="connsiteY3" fmla="*/ 543565 h 5925064"/>
              <a:gd name="connsiteX4" fmla="*/ 5516030 w 5516030"/>
              <a:gd name="connsiteY4" fmla="*/ 5381499 h 5925064"/>
              <a:gd name="connsiteX5" fmla="*/ 4972465 w 5516030"/>
              <a:gd name="connsiteY5" fmla="*/ 5925064 h 5925064"/>
              <a:gd name="connsiteX6" fmla="*/ 0 w 5516030"/>
              <a:gd name="connsiteY6" fmla="*/ 5925064 h 592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6030" h="5925064">
                <a:moveTo>
                  <a:pt x="0" y="5925064"/>
                </a:moveTo>
                <a:lnTo>
                  <a:pt x="0" y="0"/>
                </a:lnTo>
                <a:lnTo>
                  <a:pt x="4972465" y="0"/>
                </a:lnTo>
                <a:cubicBezTo>
                  <a:pt x="5272668" y="0"/>
                  <a:pt x="5516030" y="243362"/>
                  <a:pt x="5516030" y="543565"/>
                </a:cubicBezTo>
                <a:lnTo>
                  <a:pt x="5516030" y="5381499"/>
                </a:lnTo>
                <a:cubicBezTo>
                  <a:pt x="5516030" y="5681702"/>
                  <a:pt x="5272668" y="5925064"/>
                  <a:pt x="4972465" y="5925064"/>
                </a:cubicBezTo>
                <a:lnTo>
                  <a:pt x="0" y="5925064"/>
                </a:lnTo>
                <a:close/>
              </a:path>
            </a:pathLst>
          </a:custGeom>
          <a:ln>
            <a:noFill/>
          </a:ln>
        </p:spPr>
        <p:txBody>
          <a:bodyPr rtlCol="0">
            <a:normAutofit/>
          </a:bodyPr>
          <a:lstStyle/>
          <a:p>
            <a:pPr lvl="0"/>
            <a:r>
              <a:rPr lang="nl-NL" noProof="0"/>
              <a:t>Klik op het pictogram als u een afbeelding wilt toevoegen</a:t>
            </a:r>
          </a:p>
        </p:txBody>
      </p:sp>
      <p:sp>
        <p:nvSpPr>
          <p:cNvPr id="6" name="Tijdelijke aanduiding voor datum 4">
            <a:extLst>
              <a:ext uri="{FF2B5EF4-FFF2-40B4-BE49-F238E27FC236}">
                <a16:creationId xmlns:a16="http://schemas.microsoft.com/office/drawing/2014/main" id="{AFA32734-C720-4C4C-AB23-CBBB7F2DDB42}"/>
              </a:ext>
            </a:extLst>
          </p:cNvPr>
          <p:cNvSpPr>
            <a:spLocks noGrp="1"/>
          </p:cNvSpPr>
          <p:nvPr>
            <p:ph type="dt" sz="half" idx="15"/>
          </p:nvPr>
        </p:nvSpPr>
        <p:spPr/>
        <p:txBody>
          <a:bodyPr/>
          <a:lstStyle>
            <a:lvl1pPr>
              <a:defRPr/>
            </a:lvl1pPr>
          </a:lstStyle>
          <a:p>
            <a:pPr>
              <a:defRPr/>
            </a:pPr>
            <a:fld id="{C0558BEB-1A52-45B2-A444-F1DBC595C16C}" type="datetimeFigureOut">
              <a:rPr lang="nl-NL"/>
              <a:pPr>
                <a:defRPr/>
              </a:pPr>
              <a:t>2-9-2025</a:t>
            </a:fld>
            <a:endParaRPr lang="nl-NL"/>
          </a:p>
        </p:txBody>
      </p:sp>
      <p:sp>
        <p:nvSpPr>
          <p:cNvPr id="7" name="Tijdelijke aanduiding voor voettekst 5">
            <a:extLst>
              <a:ext uri="{FF2B5EF4-FFF2-40B4-BE49-F238E27FC236}">
                <a16:creationId xmlns:a16="http://schemas.microsoft.com/office/drawing/2014/main" id="{4C854397-3401-4BDF-9AC3-4E247E7DF890}"/>
              </a:ext>
            </a:extLst>
          </p:cNvPr>
          <p:cNvSpPr>
            <a:spLocks noGrp="1"/>
          </p:cNvSpPr>
          <p:nvPr>
            <p:ph type="ftr" sz="quarter" idx="16"/>
          </p:nvPr>
        </p:nvSpPr>
        <p:spPr/>
        <p:txBody>
          <a:bodyPr/>
          <a:lstStyle>
            <a:lvl1pPr>
              <a:defRPr/>
            </a:lvl1pPr>
          </a:lstStyle>
          <a:p>
            <a:pPr>
              <a:defRPr/>
            </a:pPr>
            <a:endParaRPr lang="nl-NL"/>
          </a:p>
        </p:txBody>
      </p:sp>
      <p:sp>
        <p:nvSpPr>
          <p:cNvPr id="8" name="Tijdelijke aanduiding voor dianummer 6">
            <a:extLst>
              <a:ext uri="{FF2B5EF4-FFF2-40B4-BE49-F238E27FC236}">
                <a16:creationId xmlns:a16="http://schemas.microsoft.com/office/drawing/2014/main" id="{567E2BE9-328A-4138-A4BC-F1A26744FEA8}"/>
              </a:ext>
            </a:extLst>
          </p:cNvPr>
          <p:cNvSpPr>
            <a:spLocks noGrp="1"/>
          </p:cNvSpPr>
          <p:nvPr>
            <p:ph type="sldNum" sz="quarter" idx="17"/>
          </p:nvPr>
        </p:nvSpPr>
        <p:spPr/>
        <p:txBody>
          <a:bodyPr/>
          <a:lstStyle>
            <a:lvl1pPr>
              <a:defRPr/>
            </a:lvl1pPr>
          </a:lstStyle>
          <a:p>
            <a:pPr>
              <a:defRPr/>
            </a:pPr>
            <a:fld id="{7EA3839C-4D1B-4CED-95BE-9704FAE1FE91}" type="slidenum">
              <a:rPr lang="nl-NL"/>
              <a:pPr>
                <a:defRPr/>
              </a:pPr>
              <a:t>‹nr.›</a:t>
            </a:fld>
            <a:endParaRPr lang="nl-NL"/>
          </a:p>
        </p:txBody>
      </p:sp>
      <p:sp>
        <p:nvSpPr>
          <p:cNvPr id="10" name="Tijdelijke aanduiding voor tekst 3">
            <a:extLst>
              <a:ext uri="{FF2B5EF4-FFF2-40B4-BE49-F238E27FC236}">
                <a16:creationId xmlns:a16="http://schemas.microsoft.com/office/drawing/2014/main" id="{72722370-7483-4A12-BB6B-1E4FA1164219}"/>
              </a:ext>
            </a:extLst>
          </p:cNvPr>
          <p:cNvSpPr>
            <a:spLocks noGrp="1"/>
          </p:cNvSpPr>
          <p:nvPr>
            <p:ph type="body" sz="quarter" idx="20"/>
          </p:nvPr>
        </p:nvSpPr>
        <p:spPr>
          <a:xfrm>
            <a:off x="1253613" y="1825626"/>
            <a:ext cx="4279025" cy="41179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9002952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Zachtrood tekstvlak met afbeelding">
    <p:spTree>
      <p:nvGrpSpPr>
        <p:cNvPr id="1" name=""/>
        <p:cNvGrpSpPr/>
        <p:nvPr/>
      </p:nvGrpSpPr>
      <p:grpSpPr>
        <a:xfrm>
          <a:off x="0" y="0"/>
          <a:ext cx="0" cy="0"/>
          <a:chOff x="0" y="0"/>
          <a:chExt cx="0" cy="0"/>
        </a:xfrm>
      </p:grpSpPr>
      <p:sp>
        <p:nvSpPr>
          <p:cNvPr id="5" name="Rechthoek: afgeronde bovenhoeken 4">
            <a:extLst>
              <a:ext uri="{FF2B5EF4-FFF2-40B4-BE49-F238E27FC236}">
                <a16:creationId xmlns:a16="http://schemas.microsoft.com/office/drawing/2014/main" id="{F677B6F7-8D40-440C-B68B-5BE915E2479D}"/>
              </a:ext>
            </a:extLst>
          </p:cNvPr>
          <p:cNvSpPr/>
          <p:nvPr/>
        </p:nvSpPr>
        <p:spPr>
          <a:xfrm rot="16200000">
            <a:off x="347662" y="617538"/>
            <a:ext cx="5924550" cy="5419725"/>
          </a:xfrm>
          <a:prstGeom prst="round2SameRect">
            <a:avLst>
              <a:gd name="adj1" fmla="val 12902"/>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3" y="676277"/>
            <a:ext cx="4279025" cy="1014413"/>
          </a:xfrm>
        </p:spPr>
        <p:txBody>
          <a:bodyPr>
            <a:normAutofit/>
          </a:bodyPr>
          <a:lstStyle>
            <a:lvl1pPr>
              <a:defRPr sz="2800"/>
            </a:lvl1pPr>
          </a:lstStyle>
          <a:p>
            <a:r>
              <a:rPr lang="nl-NL"/>
              <a:t>Klik om stijl te bewerken</a:t>
            </a:r>
          </a:p>
        </p:txBody>
      </p:sp>
      <p:sp>
        <p:nvSpPr>
          <p:cNvPr id="11" name="Tijdelijke aanduiding voor afbeelding 33"/>
          <p:cNvSpPr>
            <a:spLocks noGrp="1"/>
          </p:cNvSpPr>
          <p:nvPr>
            <p:ph type="pic" sz="quarter" idx="14"/>
          </p:nvPr>
        </p:nvSpPr>
        <p:spPr>
          <a:xfrm>
            <a:off x="6019801" y="365121"/>
            <a:ext cx="5572433" cy="5925064"/>
          </a:xfrm>
          <a:custGeom>
            <a:avLst/>
            <a:gdLst>
              <a:gd name="connsiteX0" fmla="*/ 0 w 6059595"/>
              <a:gd name="connsiteY0" fmla="*/ 543565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8" fmla="*/ 0 w 6059595"/>
              <a:gd name="connsiteY8" fmla="*/ 543565 h 5925064"/>
              <a:gd name="connsiteX0" fmla="*/ 0 w 6059595"/>
              <a:gd name="connsiteY0" fmla="*/ 5381499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368331 w 5884361"/>
              <a:gd name="connsiteY0" fmla="*/ 5925064 h 5925064"/>
              <a:gd name="connsiteX1" fmla="*/ 368331 w 5884361"/>
              <a:gd name="connsiteY1" fmla="*/ 0 h 5925064"/>
              <a:gd name="connsiteX2" fmla="*/ 5340796 w 5884361"/>
              <a:gd name="connsiteY2" fmla="*/ 0 h 5925064"/>
              <a:gd name="connsiteX3" fmla="*/ 5884361 w 5884361"/>
              <a:gd name="connsiteY3" fmla="*/ 543565 h 5925064"/>
              <a:gd name="connsiteX4" fmla="*/ 5884361 w 5884361"/>
              <a:gd name="connsiteY4" fmla="*/ 5381499 h 5925064"/>
              <a:gd name="connsiteX5" fmla="*/ 5340796 w 5884361"/>
              <a:gd name="connsiteY5" fmla="*/ 5925064 h 5925064"/>
              <a:gd name="connsiteX6" fmla="*/ 368331 w 5884361"/>
              <a:gd name="connsiteY6" fmla="*/ 5925064 h 5925064"/>
              <a:gd name="connsiteX0" fmla="*/ 0 w 5516030"/>
              <a:gd name="connsiteY0" fmla="*/ 5925064 h 5925064"/>
              <a:gd name="connsiteX1" fmla="*/ 0 w 5516030"/>
              <a:gd name="connsiteY1" fmla="*/ 0 h 5925064"/>
              <a:gd name="connsiteX2" fmla="*/ 4972465 w 5516030"/>
              <a:gd name="connsiteY2" fmla="*/ 0 h 5925064"/>
              <a:gd name="connsiteX3" fmla="*/ 5516030 w 5516030"/>
              <a:gd name="connsiteY3" fmla="*/ 543565 h 5925064"/>
              <a:gd name="connsiteX4" fmla="*/ 5516030 w 5516030"/>
              <a:gd name="connsiteY4" fmla="*/ 5381499 h 5925064"/>
              <a:gd name="connsiteX5" fmla="*/ 4972465 w 5516030"/>
              <a:gd name="connsiteY5" fmla="*/ 5925064 h 5925064"/>
              <a:gd name="connsiteX6" fmla="*/ 0 w 5516030"/>
              <a:gd name="connsiteY6" fmla="*/ 5925064 h 592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6030" h="5925064">
                <a:moveTo>
                  <a:pt x="0" y="5925064"/>
                </a:moveTo>
                <a:lnTo>
                  <a:pt x="0" y="0"/>
                </a:lnTo>
                <a:lnTo>
                  <a:pt x="4972465" y="0"/>
                </a:lnTo>
                <a:cubicBezTo>
                  <a:pt x="5272668" y="0"/>
                  <a:pt x="5516030" y="243362"/>
                  <a:pt x="5516030" y="543565"/>
                </a:cubicBezTo>
                <a:lnTo>
                  <a:pt x="5516030" y="5381499"/>
                </a:lnTo>
                <a:cubicBezTo>
                  <a:pt x="5516030" y="5681702"/>
                  <a:pt x="5272668" y="5925064"/>
                  <a:pt x="4972465" y="5925064"/>
                </a:cubicBezTo>
                <a:lnTo>
                  <a:pt x="0" y="5925064"/>
                </a:lnTo>
                <a:close/>
              </a:path>
            </a:pathLst>
          </a:custGeom>
          <a:ln>
            <a:noFill/>
          </a:ln>
        </p:spPr>
        <p:txBody>
          <a:bodyPr rtlCol="0">
            <a:normAutofit/>
          </a:bodyPr>
          <a:lstStyle/>
          <a:p>
            <a:pPr lvl="0"/>
            <a:r>
              <a:rPr lang="nl-NL" noProof="0"/>
              <a:t>Klik op het pictogram als u een afbeelding wilt toevoegen</a:t>
            </a:r>
          </a:p>
        </p:txBody>
      </p:sp>
      <p:sp>
        <p:nvSpPr>
          <p:cNvPr id="6" name="Tijdelijke aanduiding voor datum 4">
            <a:extLst>
              <a:ext uri="{FF2B5EF4-FFF2-40B4-BE49-F238E27FC236}">
                <a16:creationId xmlns:a16="http://schemas.microsoft.com/office/drawing/2014/main" id="{8556F32C-389D-4C45-87A1-2AAEDE6B88BB}"/>
              </a:ext>
            </a:extLst>
          </p:cNvPr>
          <p:cNvSpPr>
            <a:spLocks noGrp="1"/>
          </p:cNvSpPr>
          <p:nvPr>
            <p:ph type="dt" sz="half" idx="15"/>
          </p:nvPr>
        </p:nvSpPr>
        <p:spPr/>
        <p:txBody>
          <a:bodyPr/>
          <a:lstStyle>
            <a:lvl1pPr>
              <a:defRPr/>
            </a:lvl1pPr>
          </a:lstStyle>
          <a:p>
            <a:pPr>
              <a:defRPr/>
            </a:pPr>
            <a:fld id="{1957CF2C-11FC-430C-9D2F-6C3A297E3F00}" type="datetimeFigureOut">
              <a:rPr lang="nl-NL"/>
              <a:pPr>
                <a:defRPr/>
              </a:pPr>
              <a:t>2-9-2025</a:t>
            </a:fld>
            <a:endParaRPr lang="nl-NL"/>
          </a:p>
        </p:txBody>
      </p:sp>
      <p:sp>
        <p:nvSpPr>
          <p:cNvPr id="7" name="Tijdelijke aanduiding voor voettekst 5">
            <a:extLst>
              <a:ext uri="{FF2B5EF4-FFF2-40B4-BE49-F238E27FC236}">
                <a16:creationId xmlns:a16="http://schemas.microsoft.com/office/drawing/2014/main" id="{DA0B70D4-E89D-4440-98C3-6C8E869E31FC}"/>
              </a:ext>
            </a:extLst>
          </p:cNvPr>
          <p:cNvSpPr>
            <a:spLocks noGrp="1"/>
          </p:cNvSpPr>
          <p:nvPr>
            <p:ph type="ftr" sz="quarter" idx="16"/>
          </p:nvPr>
        </p:nvSpPr>
        <p:spPr/>
        <p:txBody>
          <a:bodyPr/>
          <a:lstStyle>
            <a:lvl1pPr>
              <a:defRPr/>
            </a:lvl1pPr>
          </a:lstStyle>
          <a:p>
            <a:pPr>
              <a:defRPr/>
            </a:pPr>
            <a:endParaRPr lang="nl-NL"/>
          </a:p>
        </p:txBody>
      </p:sp>
      <p:sp>
        <p:nvSpPr>
          <p:cNvPr id="8" name="Tijdelijke aanduiding voor dianummer 6">
            <a:extLst>
              <a:ext uri="{FF2B5EF4-FFF2-40B4-BE49-F238E27FC236}">
                <a16:creationId xmlns:a16="http://schemas.microsoft.com/office/drawing/2014/main" id="{54F1CD8D-7A1C-48AF-B51C-6DA5D68F3343}"/>
              </a:ext>
            </a:extLst>
          </p:cNvPr>
          <p:cNvSpPr>
            <a:spLocks noGrp="1"/>
          </p:cNvSpPr>
          <p:nvPr>
            <p:ph type="sldNum" sz="quarter" idx="17"/>
          </p:nvPr>
        </p:nvSpPr>
        <p:spPr/>
        <p:txBody>
          <a:bodyPr/>
          <a:lstStyle>
            <a:lvl1pPr>
              <a:defRPr/>
            </a:lvl1pPr>
          </a:lstStyle>
          <a:p>
            <a:pPr>
              <a:defRPr/>
            </a:pPr>
            <a:fld id="{29C461E4-AEA2-42DE-AEC7-E176C4615214}" type="slidenum">
              <a:rPr lang="nl-NL"/>
              <a:pPr>
                <a:defRPr/>
              </a:pPr>
              <a:t>‹nr.›</a:t>
            </a:fld>
            <a:endParaRPr lang="nl-NL"/>
          </a:p>
        </p:txBody>
      </p:sp>
      <p:sp>
        <p:nvSpPr>
          <p:cNvPr id="10" name="Tijdelijke aanduiding voor tekst 3">
            <a:extLst>
              <a:ext uri="{FF2B5EF4-FFF2-40B4-BE49-F238E27FC236}">
                <a16:creationId xmlns:a16="http://schemas.microsoft.com/office/drawing/2014/main" id="{77DA0FAF-73A1-4CC4-A033-EAEA4729C250}"/>
              </a:ext>
            </a:extLst>
          </p:cNvPr>
          <p:cNvSpPr>
            <a:spLocks noGrp="1"/>
          </p:cNvSpPr>
          <p:nvPr>
            <p:ph type="body" sz="quarter" idx="20"/>
          </p:nvPr>
        </p:nvSpPr>
        <p:spPr>
          <a:xfrm>
            <a:off x="1253613" y="1825626"/>
            <a:ext cx="4279025" cy="41179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6141988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Rood tekstvlak met afbeelding">
    <p:spTree>
      <p:nvGrpSpPr>
        <p:cNvPr id="1" name=""/>
        <p:cNvGrpSpPr/>
        <p:nvPr/>
      </p:nvGrpSpPr>
      <p:grpSpPr>
        <a:xfrm>
          <a:off x="0" y="0"/>
          <a:ext cx="0" cy="0"/>
          <a:chOff x="0" y="0"/>
          <a:chExt cx="0" cy="0"/>
        </a:xfrm>
      </p:grpSpPr>
      <p:sp>
        <p:nvSpPr>
          <p:cNvPr id="7" name="Rechthoek: afgeronde bovenhoeken 6">
            <a:extLst>
              <a:ext uri="{FF2B5EF4-FFF2-40B4-BE49-F238E27FC236}">
                <a16:creationId xmlns:a16="http://schemas.microsoft.com/office/drawing/2014/main" id="{5CFA05CE-A0A7-4936-AE4C-6D328100BEDB}"/>
              </a:ext>
            </a:extLst>
          </p:cNvPr>
          <p:cNvSpPr/>
          <p:nvPr userDrawn="1"/>
        </p:nvSpPr>
        <p:spPr>
          <a:xfrm rot="16200000">
            <a:off x="347662" y="617538"/>
            <a:ext cx="5924550" cy="5419725"/>
          </a:xfrm>
          <a:prstGeom prst="round2SameRect">
            <a:avLst>
              <a:gd name="adj1" fmla="val 1325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253613" y="681039"/>
            <a:ext cx="4279025" cy="1009651"/>
          </a:xfrm>
        </p:spPr>
        <p:txBody>
          <a:bodyPr>
            <a:normAutofit/>
          </a:bodyPr>
          <a:lstStyle>
            <a:lvl1pPr>
              <a:defRPr sz="2800">
                <a:solidFill>
                  <a:schemeClr val="bg1"/>
                </a:solidFill>
              </a:defRPr>
            </a:lvl1pPr>
          </a:lstStyle>
          <a:p>
            <a:r>
              <a:rPr lang="nl-NL"/>
              <a:t>Klik om stijl te bewerken</a:t>
            </a:r>
          </a:p>
        </p:txBody>
      </p:sp>
      <p:sp>
        <p:nvSpPr>
          <p:cNvPr id="14" name="Tijdelijke aanduiding voor afbeelding 33"/>
          <p:cNvSpPr>
            <a:spLocks noGrp="1"/>
          </p:cNvSpPr>
          <p:nvPr>
            <p:ph type="pic" sz="quarter" idx="14"/>
          </p:nvPr>
        </p:nvSpPr>
        <p:spPr>
          <a:xfrm>
            <a:off x="6019801" y="365121"/>
            <a:ext cx="5572433" cy="5925064"/>
          </a:xfrm>
          <a:custGeom>
            <a:avLst/>
            <a:gdLst>
              <a:gd name="connsiteX0" fmla="*/ 0 w 6059595"/>
              <a:gd name="connsiteY0" fmla="*/ 543565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8" fmla="*/ 0 w 6059595"/>
              <a:gd name="connsiteY8" fmla="*/ 543565 h 5925064"/>
              <a:gd name="connsiteX0" fmla="*/ 0 w 6059595"/>
              <a:gd name="connsiteY0" fmla="*/ 5381499 h 5925064"/>
              <a:gd name="connsiteX1" fmla="*/ 543565 w 6059595"/>
              <a:gd name="connsiteY1" fmla="*/ 0 h 5925064"/>
              <a:gd name="connsiteX2" fmla="*/ 5516030 w 6059595"/>
              <a:gd name="connsiteY2" fmla="*/ 0 h 5925064"/>
              <a:gd name="connsiteX3" fmla="*/ 6059595 w 6059595"/>
              <a:gd name="connsiteY3" fmla="*/ 543565 h 5925064"/>
              <a:gd name="connsiteX4" fmla="*/ 6059595 w 6059595"/>
              <a:gd name="connsiteY4" fmla="*/ 5381499 h 5925064"/>
              <a:gd name="connsiteX5" fmla="*/ 5516030 w 6059595"/>
              <a:gd name="connsiteY5" fmla="*/ 5925064 h 5925064"/>
              <a:gd name="connsiteX6" fmla="*/ 543565 w 6059595"/>
              <a:gd name="connsiteY6" fmla="*/ 5925064 h 5925064"/>
              <a:gd name="connsiteX7" fmla="*/ 0 w 6059595"/>
              <a:gd name="connsiteY7" fmla="*/ 5381499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621558 w 6137588"/>
              <a:gd name="connsiteY0" fmla="*/ 5925064 h 5925064"/>
              <a:gd name="connsiteX1" fmla="*/ 621558 w 6137588"/>
              <a:gd name="connsiteY1" fmla="*/ 0 h 5925064"/>
              <a:gd name="connsiteX2" fmla="*/ 5594023 w 6137588"/>
              <a:gd name="connsiteY2" fmla="*/ 0 h 5925064"/>
              <a:gd name="connsiteX3" fmla="*/ 6137588 w 6137588"/>
              <a:gd name="connsiteY3" fmla="*/ 543565 h 5925064"/>
              <a:gd name="connsiteX4" fmla="*/ 6137588 w 6137588"/>
              <a:gd name="connsiteY4" fmla="*/ 5381499 h 5925064"/>
              <a:gd name="connsiteX5" fmla="*/ 5594023 w 6137588"/>
              <a:gd name="connsiteY5" fmla="*/ 5925064 h 5925064"/>
              <a:gd name="connsiteX6" fmla="*/ 621558 w 6137588"/>
              <a:gd name="connsiteY6" fmla="*/ 5925064 h 5925064"/>
              <a:gd name="connsiteX0" fmla="*/ 368331 w 5884361"/>
              <a:gd name="connsiteY0" fmla="*/ 5925064 h 5925064"/>
              <a:gd name="connsiteX1" fmla="*/ 368331 w 5884361"/>
              <a:gd name="connsiteY1" fmla="*/ 0 h 5925064"/>
              <a:gd name="connsiteX2" fmla="*/ 5340796 w 5884361"/>
              <a:gd name="connsiteY2" fmla="*/ 0 h 5925064"/>
              <a:gd name="connsiteX3" fmla="*/ 5884361 w 5884361"/>
              <a:gd name="connsiteY3" fmla="*/ 543565 h 5925064"/>
              <a:gd name="connsiteX4" fmla="*/ 5884361 w 5884361"/>
              <a:gd name="connsiteY4" fmla="*/ 5381499 h 5925064"/>
              <a:gd name="connsiteX5" fmla="*/ 5340796 w 5884361"/>
              <a:gd name="connsiteY5" fmla="*/ 5925064 h 5925064"/>
              <a:gd name="connsiteX6" fmla="*/ 368331 w 5884361"/>
              <a:gd name="connsiteY6" fmla="*/ 5925064 h 5925064"/>
              <a:gd name="connsiteX0" fmla="*/ 0 w 5516030"/>
              <a:gd name="connsiteY0" fmla="*/ 5925064 h 5925064"/>
              <a:gd name="connsiteX1" fmla="*/ 0 w 5516030"/>
              <a:gd name="connsiteY1" fmla="*/ 0 h 5925064"/>
              <a:gd name="connsiteX2" fmla="*/ 4972465 w 5516030"/>
              <a:gd name="connsiteY2" fmla="*/ 0 h 5925064"/>
              <a:gd name="connsiteX3" fmla="*/ 5516030 w 5516030"/>
              <a:gd name="connsiteY3" fmla="*/ 543565 h 5925064"/>
              <a:gd name="connsiteX4" fmla="*/ 5516030 w 5516030"/>
              <a:gd name="connsiteY4" fmla="*/ 5381499 h 5925064"/>
              <a:gd name="connsiteX5" fmla="*/ 4972465 w 5516030"/>
              <a:gd name="connsiteY5" fmla="*/ 5925064 h 5925064"/>
              <a:gd name="connsiteX6" fmla="*/ 0 w 5516030"/>
              <a:gd name="connsiteY6" fmla="*/ 5925064 h 592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6030" h="5925064">
                <a:moveTo>
                  <a:pt x="0" y="5925064"/>
                </a:moveTo>
                <a:lnTo>
                  <a:pt x="0" y="0"/>
                </a:lnTo>
                <a:lnTo>
                  <a:pt x="4972465" y="0"/>
                </a:lnTo>
                <a:cubicBezTo>
                  <a:pt x="5272668" y="0"/>
                  <a:pt x="5516030" y="243362"/>
                  <a:pt x="5516030" y="543565"/>
                </a:cubicBezTo>
                <a:lnTo>
                  <a:pt x="5516030" y="5381499"/>
                </a:lnTo>
                <a:cubicBezTo>
                  <a:pt x="5516030" y="5681702"/>
                  <a:pt x="5272668" y="5925064"/>
                  <a:pt x="4972465" y="5925064"/>
                </a:cubicBezTo>
                <a:lnTo>
                  <a:pt x="0" y="5925064"/>
                </a:lnTo>
                <a:close/>
              </a:path>
            </a:pathLst>
          </a:custGeom>
          <a:ln>
            <a:noFill/>
          </a:ln>
        </p:spPr>
        <p:txBody>
          <a:bodyPr rtlCol="0">
            <a:normAutofit/>
          </a:bodyPr>
          <a:lstStyle/>
          <a:p>
            <a:pPr lvl="0"/>
            <a:r>
              <a:rPr lang="nl-NL" noProof="0"/>
              <a:t>Klik op het pictogram als u een afbeelding wilt toevoegen</a:t>
            </a:r>
          </a:p>
        </p:txBody>
      </p:sp>
      <p:sp>
        <p:nvSpPr>
          <p:cNvPr id="10" name="Tijdelijke aanduiding voor datum 4">
            <a:extLst>
              <a:ext uri="{FF2B5EF4-FFF2-40B4-BE49-F238E27FC236}">
                <a16:creationId xmlns:a16="http://schemas.microsoft.com/office/drawing/2014/main" id="{BF8122E9-DEBD-48F5-9F7E-A46DEDA0FF53}"/>
              </a:ext>
            </a:extLst>
          </p:cNvPr>
          <p:cNvSpPr>
            <a:spLocks noGrp="1"/>
          </p:cNvSpPr>
          <p:nvPr>
            <p:ph type="dt" sz="half" idx="17"/>
          </p:nvPr>
        </p:nvSpPr>
        <p:spPr/>
        <p:txBody>
          <a:bodyPr/>
          <a:lstStyle>
            <a:lvl1pPr>
              <a:defRPr/>
            </a:lvl1pPr>
          </a:lstStyle>
          <a:p>
            <a:pPr>
              <a:defRPr/>
            </a:pPr>
            <a:fld id="{7E2FA06C-52CA-4323-BD71-9B7F109E6B16}" type="datetimeFigureOut">
              <a:rPr lang="nl-NL"/>
              <a:pPr>
                <a:defRPr/>
              </a:pPr>
              <a:t>2-9-2025</a:t>
            </a:fld>
            <a:endParaRPr lang="nl-NL"/>
          </a:p>
        </p:txBody>
      </p:sp>
      <p:sp>
        <p:nvSpPr>
          <p:cNvPr id="12" name="Tijdelijke aanduiding voor voettekst 5">
            <a:extLst>
              <a:ext uri="{FF2B5EF4-FFF2-40B4-BE49-F238E27FC236}">
                <a16:creationId xmlns:a16="http://schemas.microsoft.com/office/drawing/2014/main" id="{918EAE71-69BD-4EEC-A795-935EC642024D}"/>
              </a:ext>
            </a:extLst>
          </p:cNvPr>
          <p:cNvSpPr>
            <a:spLocks noGrp="1"/>
          </p:cNvSpPr>
          <p:nvPr>
            <p:ph type="ftr" sz="quarter" idx="18"/>
          </p:nvPr>
        </p:nvSpPr>
        <p:spPr/>
        <p:txBody>
          <a:bodyPr/>
          <a:lstStyle>
            <a:lvl1pPr>
              <a:defRPr/>
            </a:lvl1pPr>
          </a:lstStyle>
          <a:p>
            <a:pPr>
              <a:defRPr/>
            </a:pPr>
            <a:endParaRPr lang="nl-NL"/>
          </a:p>
        </p:txBody>
      </p:sp>
      <p:sp>
        <p:nvSpPr>
          <p:cNvPr id="15" name="Tijdelijke aanduiding voor dianummer 6">
            <a:extLst>
              <a:ext uri="{FF2B5EF4-FFF2-40B4-BE49-F238E27FC236}">
                <a16:creationId xmlns:a16="http://schemas.microsoft.com/office/drawing/2014/main" id="{37B1A2C0-E640-421D-AB48-E4C0D51FD3D4}"/>
              </a:ext>
            </a:extLst>
          </p:cNvPr>
          <p:cNvSpPr>
            <a:spLocks noGrp="1"/>
          </p:cNvSpPr>
          <p:nvPr>
            <p:ph type="sldNum" sz="quarter" idx="19"/>
          </p:nvPr>
        </p:nvSpPr>
        <p:spPr/>
        <p:txBody>
          <a:bodyPr/>
          <a:lstStyle>
            <a:lvl1pPr>
              <a:defRPr/>
            </a:lvl1pPr>
          </a:lstStyle>
          <a:p>
            <a:pPr>
              <a:defRPr/>
            </a:pPr>
            <a:fld id="{E65C5278-C9AD-482E-9A6F-A76B4F783A71}" type="slidenum">
              <a:rPr lang="nl-NL"/>
              <a:pPr>
                <a:defRPr/>
              </a:pPr>
              <a:t>‹nr.›</a:t>
            </a:fld>
            <a:endParaRPr lang="nl-NL"/>
          </a:p>
        </p:txBody>
      </p:sp>
      <p:sp>
        <p:nvSpPr>
          <p:cNvPr id="11" name="Tijdelijke aanduiding voor tekst 3">
            <a:extLst>
              <a:ext uri="{FF2B5EF4-FFF2-40B4-BE49-F238E27FC236}">
                <a16:creationId xmlns:a16="http://schemas.microsoft.com/office/drawing/2014/main" id="{0438D332-9C08-4224-A7CD-C7ED6384DD57}"/>
              </a:ext>
            </a:extLst>
          </p:cNvPr>
          <p:cNvSpPr>
            <a:spLocks noGrp="1"/>
          </p:cNvSpPr>
          <p:nvPr>
            <p:ph type="body" sz="quarter" idx="20"/>
          </p:nvPr>
        </p:nvSpPr>
        <p:spPr>
          <a:xfrm>
            <a:off x="1253613" y="1825626"/>
            <a:ext cx="4279025" cy="41179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2948256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el en twee kolommen">
    <p:spTree>
      <p:nvGrpSpPr>
        <p:cNvPr id="1" name=""/>
        <p:cNvGrpSpPr/>
        <p:nvPr/>
      </p:nvGrpSpPr>
      <p:grpSpPr>
        <a:xfrm>
          <a:off x="0" y="0"/>
          <a:ext cx="0" cy="0"/>
          <a:chOff x="0" y="0"/>
          <a:chExt cx="0" cy="0"/>
        </a:xfrm>
      </p:grpSpPr>
      <p:sp>
        <p:nvSpPr>
          <p:cNvPr id="2" name="Titel 1"/>
          <p:cNvSpPr>
            <a:spLocks noGrp="1"/>
          </p:cNvSpPr>
          <p:nvPr>
            <p:ph type="title"/>
          </p:nvPr>
        </p:nvSpPr>
        <p:spPr>
          <a:xfrm>
            <a:off x="1253613" y="365127"/>
            <a:ext cx="10100187" cy="1325563"/>
          </a:xfrm>
        </p:spPr>
        <p:txBody>
          <a:bodyPr>
            <a:normAutofit/>
          </a:bodyPr>
          <a:lstStyle>
            <a:lvl1pPr>
              <a:defRPr sz="2800"/>
            </a:lvl1pPr>
          </a:lstStyle>
          <a:p>
            <a:r>
              <a:rPr lang="nl-NL"/>
              <a:t>Klik om stijl te bewerken</a:t>
            </a:r>
          </a:p>
        </p:txBody>
      </p:sp>
      <p:sp>
        <p:nvSpPr>
          <p:cNvPr id="10" name="Tijdelijke aanduiding voor inhoud 2"/>
          <p:cNvSpPr>
            <a:spLocks noGrp="1"/>
          </p:cNvSpPr>
          <p:nvPr>
            <p:ph sz="half" idx="13"/>
          </p:nvPr>
        </p:nvSpPr>
        <p:spPr>
          <a:xfrm>
            <a:off x="6400802" y="1825625"/>
            <a:ext cx="4952999" cy="35750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inhoud 2"/>
          <p:cNvSpPr>
            <a:spLocks noGrp="1"/>
          </p:cNvSpPr>
          <p:nvPr>
            <p:ph sz="half" idx="14"/>
          </p:nvPr>
        </p:nvSpPr>
        <p:spPr>
          <a:xfrm>
            <a:off x="1238251" y="1825625"/>
            <a:ext cx="4952999" cy="35750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40769CB-607E-4720-9DD1-AA892A799205}"/>
              </a:ext>
            </a:extLst>
          </p:cNvPr>
          <p:cNvSpPr>
            <a:spLocks noGrp="1"/>
          </p:cNvSpPr>
          <p:nvPr>
            <p:ph type="dt" sz="half" idx="15"/>
          </p:nvPr>
        </p:nvSpPr>
        <p:spPr/>
        <p:txBody>
          <a:bodyPr/>
          <a:lstStyle>
            <a:lvl1pPr>
              <a:defRPr/>
            </a:lvl1pPr>
          </a:lstStyle>
          <a:p>
            <a:pPr>
              <a:defRPr/>
            </a:pPr>
            <a:fld id="{3D04940F-C4C9-4B53-8FC8-A5E47666D651}" type="datetimeFigureOut">
              <a:rPr lang="nl-NL"/>
              <a:pPr>
                <a:defRPr/>
              </a:pPr>
              <a:t>2-9-2025</a:t>
            </a:fld>
            <a:endParaRPr lang="nl-NL"/>
          </a:p>
        </p:txBody>
      </p:sp>
      <p:sp>
        <p:nvSpPr>
          <p:cNvPr id="6" name="Tijdelijke aanduiding voor voettekst 5">
            <a:extLst>
              <a:ext uri="{FF2B5EF4-FFF2-40B4-BE49-F238E27FC236}">
                <a16:creationId xmlns:a16="http://schemas.microsoft.com/office/drawing/2014/main" id="{2FFA9B49-2137-46E9-AE89-B7F292674F40}"/>
              </a:ext>
            </a:extLst>
          </p:cNvPr>
          <p:cNvSpPr>
            <a:spLocks noGrp="1"/>
          </p:cNvSpPr>
          <p:nvPr>
            <p:ph type="ftr" sz="quarter" idx="16"/>
          </p:nvPr>
        </p:nvSpPr>
        <p:spPr/>
        <p:txBody>
          <a:bodyPr/>
          <a:lstStyle>
            <a:lvl1pPr>
              <a:defRPr/>
            </a:lvl1pPr>
          </a:lstStyle>
          <a:p>
            <a:pPr>
              <a:defRPr/>
            </a:pPr>
            <a:endParaRPr lang="nl-NL"/>
          </a:p>
        </p:txBody>
      </p:sp>
      <p:sp>
        <p:nvSpPr>
          <p:cNvPr id="7" name="Tijdelijke aanduiding voor dianummer 6">
            <a:extLst>
              <a:ext uri="{FF2B5EF4-FFF2-40B4-BE49-F238E27FC236}">
                <a16:creationId xmlns:a16="http://schemas.microsoft.com/office/drawing/2014/main" id="{957ABABE-B0B2-4C2E-8376-4E3E0B1DEA9B}"/>
              </a:ext>
            </a:extLst>
          </p:cNvPr>
          <p:cNvSpPr>
            <a:spLocks noGrp="1"/>
          </p:cNvSpPr>
          <p:nvPr>
            <p:ph type="sldNum" sz="quarter" idx="17"/>
          </p:nvPr>
        </p:nvSpPr>
        <p:spPr/>
        <p:txBody>
          <a:bodyPr/>
          <a:lstStyle>
            <a:lvl1pPr>
              <a:defRPr/>
            </a:lvl1pPr>
          </a:lstStyle>
          <a:p>
            <a:pPr>
              <a:defRPr/>
            </a:pPr>
            <a:fld id="{87B10C4C-B803-4694-9A57-348DF1706F9E}" type="slidenum">
              <a:rPr lang="nl-NL"/>
              <a:pPr>
                <a:defRPr/>
              </a:pPr>
              <a:t>‹nr.›</a:t>
            </a:fld>
            <a:endParaRPr lang="nl-NL"/>
          </a:p>
        </p:txBody>
      </p:sp>
    </p:spTree>
    <p:extLst>
      <p:ext uri="{BB962C8B-B14F-4D97-AF65-F5344CB8AC3E}">
        <p14:creationId xmlns:p14="http://schemas.microsoft.com/office/powerpoint/2010/main" val="8263184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vakken">
    <p:spTree>
      <p:nvGrpSpPr>
        <p:cNvPr id="1" name=""/>
        <p:cNvGrpSpPr/>
        <p:nvPr/>
      </p:nvGrpSpPr>
      <p:grpSpPr>
        <a:xfrm>
          <a:off x="0" y="0"/>
          <a:ext cx="0" cy="0"/>
          <a:chOff x="0" y="0"/>
          <a:chExt cx="0" cy="0"/>
        </a:xfrm>
      </p:grpSpPr>
      <p:sp>
        <p:nvSpPr>
          <p:cNvPr id="2" name="Titel 1"/>
          <p:cNvSpPr>
            <a:spLocks noGrp="1"/>
          </p:cNvSpPr>
          <p:nvPr>
            <p:ph type="title"/>
          </p:nvPr>
        </p:nvSpPr>
        <p:spPr>
          <a:xfrm>
            <a:off x="581889" y="365125"/>
            <a:ext cx="11064241" cy="1333046"/>
          </a:xfrm>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B084B826-BE78-4572-BB3F-9A1975AFED81}" type="datetimeFigureOut">
              <a:rPr lang="nl-NL" smtClean="0"/>
              <a:t>2-9-2025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FA53699-71EB-4B2E-8D1E-E582FC55BA5D}" type="slidenum">
              <a:rPr lang="nl-NL" smtClean="0"/>
              <a:t>‹nr.›</a:t>
            </a:fld>
            <a:endParaRPr lang="nl-NL"/>
          </a:p>
        </p:txBody>
      </p:sp>
    </p:spTree>
    <p:extLst>
      <p:ext uri="{BB962C8B-B14F-4D97-AF65-F5344CB8AC3E}">
        <p14:creationId xmlns:p14="http://schemas.microsoft.com/office/powerpoint/2010/main" val="16854690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over General 2">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DC65891C-A3A3-ED34-8C0A-7880DD6C4936}"/>
              </a:ext>
            </a:extLst>
          </p:cNvPr>
          <p:cNvSpPr/>
          <p:nvPr userDrawn="1"/>
        </p:nvSpPr>
        <p:spPr>
          <a:xfrm>
            <a:off x="0" y="2105026"/>
            <a:ext cx="12192000" cy="4747843"/>
          </a:xfrm>
          <a:prstGeom prst="rect">
            <a:avLst/>
          </a:prstGeom>
          <a:solidFill>
            <a:srgbClr val="F2EF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nl-NL" sz="1800"/>
          </a:p>
        </p:txBody>
      </p:sp>
      <p:sp>
        <p:nvSpPr>
          <p:cNvPr id="8" name="Rechthoek 7">
            <a:extLst>
              <a:ext uri="{FF2B5EF4-FFF2-40B4-BE49-F238E27FC236}">
                <a16:creationId xmlns:a16="http://schemas.microsoft.com/office/drawing/2014/main" id="{89570639-D439-CB4A-8E3A-DB14A209B15E}"/>
              </a:ext>
            </a:extLst>
          </p:cNvPr>
          <p:cNvSpPr/>
          <p:nvPr userDrawn="1"/>
        </p:nvSpPr>
        <p:spPr>
          <a:xfrm>
            <a:off x="0" y="94642"/>
            <a:ext cx="12192000" cy="20998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nl-NL" sz="1800"/>
          </a:p>
        </p:txBody>
      </p:sp>
      <p:sp>
        <p:nvSpPr>
          <p:cNvPr id="10" name="Rechthoek 9">
            <a:extLst>
              <a:ext uri="{FF2B5EF4-FFF2-40B4-BE49-F238E27FC236}">
                <a16:creationId xmlns:a16="http://schemas.microsoft.com/office/drawing/2014/main" id="{78B61334-9308-560B-A31A-ADD107ECA6B2}"/>
              </a:ext>
            </a:extLst>
          </p:cNvPr>
          <p:cNvSpPr/>
          <p:nvPr userDrawn="1"/>
        </p:nvSpPr>
        <p:spPr>
          <a:xfrm>
            <a:off x="431944" y="1576388"/>
            <a:ext cx="11327725" cy="4844480"/>
          </a:xfrm>
          <a:prstGeom prst="rect">
            <a:avLst/>
          </a:prstGeom>
          <a:solidFill>
            <a:srgbClr val="0077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nl-NL" sz="1800">
              <a:solidFill>
                <a:schemeClr val="bg2"/>
              </a:solidFill>
            </a:endParaRPr>
          </a:p>
        </p:txBody>
      </p:sp>
      <p:pic>
        <p:nvPicPr>
          <p:cNvPr id="11" name="Afbeelding 10">
            <a:extLst>
              <a:ext uri="{FF2B5EF4-FFF2-40B4-BE49-F238E27FC236}">
                <a16:creationId xmlns:a16="http://schemas.microsoft.com/office/drawing/2014/main" id="{15536FA4-54FE-4A9E-171E-B0DB9CF27A2C}"/>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63887" y="482400"/>
            <a:ext cx="2343697" cy="565200"/>
          </a:xfrm>
          <a:prstGeom prst="rect">
            <a:avLst/>
          </a:prstGeom>
        </p:spPr>
      </p:pic>
      <p:sp>
        <p:nvSpPr>
          <p:cNvPr id="3" name="Ondertitel 2">
            <a:extLst>
              <a:ext uri="{FF2B5EF4-FFF2-40B4-BE49-F238E27FC236}">
                <a16:creationId xmlns:a16="http://schemas.microsoft.com/office/drawing/2014/main" id="{AB20DBE5-98C5-2996-6E03-1F2E8A23DA4F}"/>
              </a:ext>
            </a:extLst>
          </p:cNvPr>
          <p:cNvSpPr>
            <a:spLocks noGrp="1" noRot="1" noMove="1" noResize="1" noEditPoints="1" noAdjustHandles="1" noChangeArrowheads="1" noChangeShapeType="1"/>
          </p:cNvSpPr>
          <p:nvPr>
            <p:ph type="subTitle" idx="1" hasCustomPrompt="1"/>
          </p:nvPr>
        </p:nvSpPr>
        <p:spPr>
          <a:xfrm>
            <a:off x="863889" y="3867150"/>
            <a:ext cx="4801386" cy="2127251"/>
          </a:xfrm>
        </p:spPr>
        <p:txBody>
          <a:bodyPr/>
          <a:lstStyle>
            <a:lvl1pPr marL="0" indent="0" algn="l">
              <a:buNone/>
              <a:defRPr sz="2400">
                <a:solidFill>
                  <a:schemeClr val="bg2"/>
                </a:solidFill>
              </a:defRPr>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nl-NL" dirty="0"/>
              <a:t>Click </a:t>
            </a:r>
            <a:r>
              <a:rPr lang="nl-NL" dirty="0" err="1"/>
              <a:t>to</a:t>
            </a:r>
            <a:r>
              <a:rPr lang="nl-NL" dirty="0"/>
              <a:t> </a:t>
            </a:r>
            <a:r>
              <a:rPr lang="nl-NL" dirty="0" err="1"/>
              <a:t>edit</a:t>
            </a:r>
            <a:r>
              <a:rPr lang="nl-NL" dirty="0"/>
              <a:t> </a:t>
            </a:r>
            <a:r>
              <a:rPr lang="nl-NL" dirty="0" err="1"/>
              <a:t>the</a:t>
            </a:r>
            <a:r>
              <a:rPr lang="nl-NL" dirty="0"/>
              <a:t> </a:t>
            </a:r>
            <a:r>
              <a:rPr lang="nl-NL" dirty="0" err="1"/>
              <a:t>subtitle</a:t>
            </a:r>
            <a:r>
              <a:rPr lang="nl-NL" dirty="0"/>
              <a:t> </a:t>
            </a:r>
            <a:r>
              <a:rPr lang="nl-NL" dirty="0" err="1"/>
              <a:t>style</a:t>
            </a:r>
            <a:r>
              <a:rPr lang="nl-NL" dirty="0"/>
              <a:t> of </a:t>
            </a:r>
            <a:r>
              <a:rPr lang="nl-NL" dirty="0" err="1"/>
              <a:t>the</a:t>
            </a:r>
            <a:r>
              <a:rPr lang="nl-NL" dirty="0"/>
              <a:t> model</a:t>
            </a:r>
            <a:endParaRPr lang="en-GB" dirty="0"/>
          </a:p>
        </p:txBody>
      </p:sp>
      <p:sp>
        <p:nvSpPr>
          <p:cNvPr id="2" name="Titel 1">
            <a:extLst>
              <a:ext uri="{FF2B5EF4-FFF2-40B4-BE49-F238E27FC236}">
                <a16:creationId xmlns:a16="http://schemas.microsoft.com/office/drawing/2014/main" id="{C3F25B9F-C539-D548-73C4-E555674A32B5}"/>
              </a:ext>
            </a:extLst>
          </p:cNvPr>
          <p:cNvSpPr>
            <a:spLocks noGrp="1" noRot="1" noMove="1" noResize="1" noEditPoints="1" noAdjustHandles="1" noChangeArrowheads="1" noChangeShapeType="1"/>
          </p:cNvSpPr>
          <p:nvPr>
            <p:ph type="ctrTitle" hasCustomPrompt="1"/>
          </p:nvPr>
        </p:nvSpPr>
        <p:spPr>
          <a:xfrm>
            <a:off x="863889" y="1940862"/>
            <a:ext cx="4801386" cy="1735419"/>
          </a:xfrm>
        </p:spPr>
        <p:txBody>
          <a:bodyPr anchor="b">
            <a:normAutofit/>
          </a:bodyPr>
          <a:lstStyle>
            <a:lvl1pPr algn="l">
              <a:defRPr lang="en-GB" sz="3200" b="0" i="0" kern="1200" dirty="0">
                <a:solidFill>
                  <a:schemeClr val="bg2"/>
                </a:solidFill>
                <a:latin typeface="+mn-lt"/>
                <a:ea typeface="+mn-ea"/>
                <a:cs typeface="+mn-cs"/>
              </a:defRPr>
            </a:lvl1pPr>
          </a:lstStyle>
          <a:p>
            <a:r>
              <a:rPr lang="nl-NL" dirty="0"/>
              <a:t>Click </a:t>
            </a:r>
            <a:r>
              <a:rPr lang="nl-NL" dirty="0" err="1"/>
              <a:t>to</a:t>
            </a:r>
            <a:r>
              <a:rPr lang="nl-NL" dirty="0"/>
              <a:t> </a:t>
            </a:r>
            <a:r>
              <a:rPr lang="nl-NL" dirty="0" err="1"/>
              <a:t>edit</a:t>
            </a:r>
            <a:r>
              <a:rPr lang="nl-NL" dirty="0"/>
              <a:t> </a:t>
            </a:r>
            <a:r>
              <a:rPr lang="nl-NL" dirty="0" err="1"/>
              <a:t>style</a:t>
            </a:r>
            <a:endParaRPr lang="nl-NL" dirty="0"/>
          </a:p>
        </p:txBody>
      </p:sp>
      <p:sp>
        <p:nvSpPr>
          <p:cNvPr id="12" name="Tijdelijke aanduiding voor afbeelding 2">
            <a:extLst>
              <a:ext uri="{FF2B5EF4-FFF2-40B4-BE49-F238E27FC236}">
                <a16:creationId xmlns:a16="http://schemas.microsoft.com/office/drawing/2014/main" id="{246A03B7-31E0-84F6-87BE-72F2AB39E659}"/>
              </a:ext>
            </a:extLst>
          </p:cNvPr>
          <p:cNvSpPr>
            <a:spLocks noGrp="1"/>
          </p:cNvSpPr>
          <p:nvPr>
            <p:ph type="pic" sz="quarter" idx="19"/>
          </p:nvPr>
        </p:nvSpPr>
        <p:spPr>
          <a:xfrm>
            <a:off x="6097606" y="1576387"/>
            <a:ext cx="5662063" cy="4844479"/>
          </a:xfrm>
          <a:custGeom>
            <a:avLst/>
            <a:gdLst>
              <a:gd name="connsiteX0" fmla="*/ 0 w 5524498"/>
              <a:gd name="connsiteY0" fmla="*/ 0 h 4747844"/>
              <a:gd name="connsiteX1" fmla="*/ 5524498 w 5524498"/>
              <a:gd name="connsiteY1" fmla="*/ 0 h 4747844"/>
              <a:gd name="connsiteX2" fmla="*/ 5524498 w 5524498"/>
              <a:gd name="connsiteY2" fmla="*/ 4747844 h 4747844"/>
              <a:gd name="connsiteX3" fmla="*/ 0 w 5524498"/>
              <a:gd name="connsiteY3" fmla="*/ 4747844 h 4747844"/>
              <a:gd name="connsiteX4" fmla="*/ 0 w 5524498"/>
              <a:gd name="connsiteY4" fmla="*/ 685879 h 4747844"/>
              <a:gd name="connsiteX5" fmla="*/ 2063 w 5524498"/>
              <a:gd name="connsiteY5" fmla="*/ 688036 h 4747844"/>
              <a:gd name="connsiteX6" fmla="*/ 167133 w 5524498"/>
              <a:gd name="connsiteY6" fmla="*/ 515355 h 4747844"/>
              <a:gd name="connsiteX7" fmla="*/ 2063 w 5524498"/>
              <a:gd name="connsiteY7" fmla="*/ 342673 h 4747844"/>
              <a:gd name="connsiteX8" fmla="*/ 0 w 5524498"/>
              <a:gd name="connsiteY8" fmla="*/ 344831 h 4747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4498" h="4747844">
                <a:moveTo>
                  <a:pt x="0" y="0"/>
                </a:moveTo>
                <a:lnTo>
                  <a:pt x="5524498" y="0"/>
                </a:lnTo>
                <a:lnTo>
                  <a:pt x="5524498" y="4747844"/>
                </a:lnTo>
                <a:lnTo>
                  <a:pt x="0" y="4747844"/>
                </a:lnTo>
                <a:lnTo>
                  <a:pt x="0" y="685879"/>
                </a:lnTo>
                <a:lnTo>
                  <a:pt x="2063" y="688036"/>
                </a:lnTo>
                <a:lnTo>
                  <a:pt x="167133" y="515355"/>
                </a:lnTo>
                <a:lnTo>
                  <a:pt x="2063" y="342673"/>
                </a:lnTo>
                <a:lnTo>
                  <a:pt x="0" y="344831"/>
                </a:lnTo>
                <a:close/>
              </a:path>
            </a:pathLst>
          </a:custGeom>
        </p:spPr>
        <p:txBody>
          <a:bodyPr wrap="square" lIns="360000" tIns="360000" rIns="360000" bIns="360000" anchor="ctr" anchorCtr="0">
            <a:noAutofit/>
          </a:bodyPr>
          <a:lstStyle>
            <a:lvl1pPr algn="ctr">
              <a:defRPr sz="1800" b="0" i="0">
                <a:solidFill>
                  <a:schemeClr val="bg1"/>
                </a:solidFill>
                <a:latin typeface="Aptos" panose="020B0004020202020204" pitchFamily="34" charset="0"/>
              </a:defRPr>
            </a:lvl1pPr>
          </a:lstStyle>
          <a:p>
            <a:r>
              <a:rPr lang="nl-NL"/>
              <a:t>Klik op het pictogram als u een afbeelding wilt toevoegen</a:t>
            </a:r>
          </a:p>
        </p:txBody>
      </p:sp>
    </p:spTree>
    <p:extLst>
      <p:ext uri="{BB962C8B-B14F-4D97-AF65-F5344CB8AC3E}">
        <p14:creationId xmlns:p14="http://schemas.microsoft.com/office/powerpoint/2010/main" val="14585820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29">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ver with faculty name 2">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DC65891C-A3A3-ED34-8C0A-7880DD6C4936}"/>
              </a:ext>
            </a:extLst>
          </p:cNvPr>
          <p:cNvSpPr/>
          <p:nvPr userDrawn="1"/>
        </p:nvSpPr>
        <p:spPr>
          <a:xfrm>
            <a:off x="0" y="2105026"/>
            <a:ext cx="12192000" cy="4747843"/>
          </a:xfrm>
          <a:prstGeom prst="rect">
            <a:avLst/>
          </a:prstGeom>
          <a:solidFill>
            <a:srgbClr val="F2EF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nl-NL" sz="1800"/>
          </a:p>
        </p:txBody>
      </p:sp>
      <p:sp>
        <p:nvSpPr>
          <p:cNvPr id="8" name="Rechthoek 7">
            <a:extLst>
              <a:ext uri="{FF2B5EF4-FFF2-40B4-BE49-F238E27FC236}">
                <a16:creationId xmlns:a16="http://schemas.microsoft.com/office/drawing/2014/main" id="{89570639-D439-CB4A-8E3A-DB14A209B15E}"/>
              </a:ext>
            </a:extLst>
          </p:cNvPr>
          <p:cNvSpPr/>
          <p:nvPr userDrawn="1"/>
        </p:nvSpPr>
        <p:spPr>
          <a:xfrm>
            <a:off x="0" y="94642"/>
            <a:ext cx="12192000" cy="20998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nl-NL" sz="1800"/>
          </a:p>
        </p:txBody>
      </p:sp>
      <p:pic>
        <p:nvPicPr>
          <p:cNvPr id="9" name="Afbeelding 8">
            <a:extLst>
              <a:ext uri="{FF2B5EF4-FFF2-40B4-BE49-F238E27FC236}">
                <a16:creationId xmlns:a16="http://schemas.microsoft.com/office/drawing/2014/main" id="{58B21107-69BE-D655-5B0A-073E48B5E36F}"/>
              </a:ext>
            </a:extLst>
          </p:cNvPr>
          <p:cNvPicPr/>
          <p:nvPr userDrawn="1"/>
        </p:nvPicPr>
        <p:blipFill rotWithShape="1">
          <a:blip r:embed="rId2" cstate="screen">
            <a:extLst>
              <a:ext uri="{28A0092B-C50C-407E-A947-70E740481C1C}">
                <a14:useLocalDpi xmlns:a14="http://schemas.microsoft.com/office/drawing/2010/main"/>
              </a:ext>
            </a:extLst>
          </a:blip>
          <a:srcRect l="-1188" t="409" r="95017" b="6030"/>
          <a:stretch/>
        </p:blipFill>
        <p:spPr>
          <a:xfrm>
            <a:off x="3292774" y="446882"/>
            <a:ext cx="682516" cy="784225"/>
          </a:xfrm>
          <a:prstGeom prst="rect">
            <a:avLst/>
          </a:prstGeom>
        </p:spPr>
      </p:pic>
      <p:sp>
        <p:nvSpPr>
          <p:cNvPr id="10" name="Rechthoek 9">
            <a:extLst>
              <a:ext uri="{FF2B5EF4-FFF2-40B4-BE49-F238E27FC236}">
                <a16:creationId xmlns:a16="http://schemas.microsoft.com/office/drawing/2014/main" id="{78B61334-9308-560B-A31A-ADD107ECA6B2}"/>
              </a:ext>
            </a:extLst>
          </p:cNvPr>
          <p:cNvSpPr/>
          <p:nvPr userDrawn="1"/>
        </p:nvSpPr>
        <p:spPr>
          <a:xfrm>
            <a:off x="431944" y="1576388"/>
            <a:ext cx="11327725" cy="4844480"/>
          </a:xfrm>
          <a:prstGeom prst="rect">
            <a:avLst/>
          </a:prstGeom>
          <a:solidFill>
            <a:srgbClr val="0077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nl-NL" sz="1800">
              <a:solidFill>
                <a:schemeClr val="bg2"/>
              </a:solidFill>
            </a:endParaRPr>
          </a:p>
        </p:txBody>
      </p:sp>
      <p:pic>
        <p:nvPicPr>
          <p:cNvPr id="11" name="Afbeelding 10">
            <a:extLst>
              <a:ext uri="{FF2B5EF4-FFF2-40B4-BE49-F238E27FC236}">
                <a16:creationId xmlns:a16="http://schemas.microsoft.com/office/drawing/2014/main" id="{15536FA4-54FE-4A9E-171E-B0DB9CF27A2C}"/>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863887" y="482400"/>
            <a:ext cx="2343697" cy="565200"/>
          </a:xfrm>
          <a:prstGeom prst="rect">
            <a:avLst/>
          </a:prstGeom>
        </p:spPr>
      </p:pic>
      <p:sp>
        <p:nvSpPr>
          <p:cNvPr id="3" name="Ondertitel 2">
            <a:extLst>
              <a:ext uri="{FF2B5EF4-FFF2-40B4-BE49-F238E27FC236}">
                <a16:creationId xmlns:a16="http://schemas.microsoft.com/office/drawing/2014/main" id="{AB20DBE5-98C5-2996-6E03-1F2E8A23DA4F}"/>
              </a:ext>
            </a:extLst>
          </p:cNvPr>
          <p:cNvSpPr>
            <a:spLocks noGrp="1" noRot="1" noMove="1" noResize="1" noEditPoints="1" noAdjustHandles="1" noChangeArrowheads="1" noChangeShapeType="1"/>
          </p:cNvSpPr>
          <p:nvPr>
            <p:ph type="subTitle" idx="1" hasCustomPrompt="1"/>
          </p:nvPr>
        </p:nvSpPr>
        <p:spPr>
          <a:xfrm>
            <a:off x="863889" y="3867150"/>
            <a:ext cx="4801386" cy="2127251"/>
          </a:xfrm>
        </p:spPr>
        <p:txBody>
          <a:bodyPr/>
          <a:lstStyle>
            <a:lvl1pPr marL="0" indent="0" algn="l">
              <a:buNone/>
              <a:defRPr sz="2400">
                <a:solidFill>
                  <a:schemeClr val="bg2"/>
                </a:solidFill>
              </a:defRPr>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nl-NL" dirty="0"/>
              <a:t>Click </a:t>
            </a:r>
            <a:r>
              <a:rPr lang="nl-NL" dirty="0" err="1"/>
              <a:t>to</a:t>
            </a:r>
            <a:r>
              <a:rPr lang="nl-NL" dirty="0"/>
              <a:t> </a:t>
            </a:r>
            <a:r>
              <a:rPr lang="nl-NL" dirty="0" err="1"/>
              <a:t>edit</a:t>
            </a:r>
            <a:r>
              <a:rPr lang="nl-NL" dirty="0"/>
              <a:t> </a:t>
            </a:r>
            <a:r>
              <a:rPr lang="nl-NL" dirty="0" err="1"/>
              <a:t>the</a:t>
            </a:r>
            <a:r>
              <a:rPr lang="nl-NL" dirty="0"/>
              <a:t> </a:t>
            </a:r>
            <a:r>
              <a:rPr lang="nl-NL" dirty="0" err="1"/>
              <a:t>subtitle</a:t>
            </a:r>
            <a:r>
              <a:rPr lang="nl-NL" dirty="0"/>
              <a:t> </a:t>
            </a:r>
            <a:r>
              <a:rPr lang="nl-NL" dirty="0" err="1"/>
              <a:t>style</a:t>
            </a:r>
            <a:r>
              <a:rPr lang="nl-NL" dirty="0"/>
              <a:t> of </a:t>
            </a:r>
            <a:r>
              <a:rPr lang="nl-NL" dirty="0" err="1"/>
              <a:t>the</a:t>
            </a:r>
            <a:r>
              <a:rPr lang="nl-NL" dirty="0"/>
              <a:t> model</a:t>
            </a:r>
            <a:endParaRPr lang="en-GB" dirty="0"/>
          </a:p>
        </p:txBody>
      </p:sp>
      <p:sp>
        <p:nvSpPr>
          <p:cNvPr id="2" name="Titel 1">
            <a:extLst>
              <a:ext uri="{FF2B5EF4-FFF2-40B4-BE49-F238E27FC236}">
                <a16:creationId xmlns:a16="http://schemas.microsoft.com/office/drawing/2014/main" id="{C3F25B9F-C539-D548-73C4-E555674A32B5}"/>
              </a:ext>
            </a:extLst>
          </p:cNvPr>
          <p:cNvSpPr>
            <a:spLocks noGrp="1" noRot="1" noMove="1" noResize="1" noEditPoints="1" noAdjustHandles="1" noChangeArrowheads="1" noChangeShapeType="1"/>
          </p:cNvSpPr>
          <p:nvPr>
            <p:ph type="ctrTitle" hasCustomPrompt="1"/>
          </p:nvPr>
        </p:nvSpPr>
        <p:spPr>
          <a:xfrm>
            <a:off x="863889" y="1940862"/>
            <a:ext cx="4801386" cy="1735419"/>
          </a:xfrm>
        </p:spPr>
        <p:txBody>
          <a:bodyPr anchor="b">
            <a:normAutofit/>
          </a:bodyPr>
          <a:lstStyle>
            <a:lvl1pPr algn="l">
              <a:defRPr lang="en-GB" sz="3200" b="0" i="0" kern="1200" dirty="0">
                <a:solidFill>
                  <a:schemeClr val="bg2"/>
                </a:solidFill>
                <a:latin typeface="+mn-lt"/>
                <a:ea typeface="+mn-ea"/>
                <a:cs typeface="+mn-cs"/>
              </a:defRPr>
            </a:lvl1pPr>
          </a:lstStyle>
          <a:p>
            <a:r>
              <a:rPr lang="nl-NL" dirty="0"/>
              <a:t>Click </a:t>
            </a:r>
            <a:r>
              <a:rPr lang="nl-NL" dirty="0" err="1"/>
              <a:t>to</a:t>
            </a:r>
            <a:r>
              <a:rPr lang="nl-NL" dirty="0"/>
              <a:t> </a:t>
            </a:r>
            <a:r>
              <a:rPr lang="nl-NL" dirty="0" err="1"/>
              <a:t>edit</a:t>
            </a:r>
            <a:r>
              <a:rPr lang="nl-NL" dirty="0"/>
              <a:t> </a:t>
            </a:r>
            <a:r>
              <a:rPr lang="nl-NL" dirty="0" err="1"/>
              <a:t>style</a:t>
            </a:r>
            <a:endParaRPr lang="en-GB" dirty="0"/>
          </a:p>
        </p:txBody>
      </p:sp>
      <p:sp>
        <p:nvSpPr>
          <p:cNvPr id="12" name="Tijdelijke aanduiding voor afbeelding 2">
            <a:extLst>
              <a:ext uri="{FF2B5EF4-FFF2-40B4-BE49-F238E27FC236}">
                <a16:creationId xmlns:a16="http://schemas.microsoft.com/office/drawing/2014/main" id="{246A03B7-31E0-84F6-87BE-72F2AB39E659}"/>
              </a:ext>
            </a:extLst>
          </p:cNvPr>
          <p:cNvSpPr>
            <a:spLocks noGrp="1"/>
          </p:cNvSpPr>
          <p:nvPr>
            <p:ph type="pic" sz="quarter" idx="19"/>
          </p:nvPr>
        </p:nvSpPr>
        <p:spPr>
          <a:xfrm>
            <a:off x="6097606" y="1576387"/>
            <a:ext cx="5662063" cy="4844479"/>
          </a:xfrm>
          <a:custGeom>
            <a:avLst/>
            <a:gdLst>
              <a:gd name="connsiteX0" fmla="*/ 0 w 5524498"/>
              <a:gd name="connsiteY0" fmla="*/ 0 h 4747844"/>
              <a:gd name="connsiteX1" fmla="*/ 5524498 w 5524498"/>
              <a:gd name="connsiteY1" fmla="*/ 0 h 4747844"/>
              <a:gd name="connsiteX2" fmla="*/ 5524498 w 5524498"/>
              <a:gd name="connsiteY2" fmla="*/ 4747844 h 4747844"/>
              <a:gd name="connsiteX3" fmla="*/ 0 w 5524498"/>
              <a:gd name="connsiteY3" fmla="*/ 4747844 h 4747844"/>
              <a:gd name="connsiteX4" fmla="*/ 0 w 5524498"/>
              <a:gd name="connsiteY4" fmla="*/ 685879 h 4747844"/>
              <a:gd name="connsiteX5" fmla="*/ 2063 w 5524498"/>
              <a:gd name="connsiteY5" fmla="*/ 688036 h 4747844"/>
              <a:gd name="connsiteX6" fmla="*/ 167133 w 5524498"/>
              <a:gd name="connsiteY6" fmla="*/ 515355 h 4747844"/>
              <a:gd name="connsiteX7" fmla="*/ 2063 w 5524498"/>
              <a:gd name="connsiteY7" fmla="*/ 342673 h 4747844"/>
              <a:gd name="connsiteX8" fmla="*/ 0 w 5524498"/>
              <a:gd name="connsiteY8" fmla="*/ 344831 h 4747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4498" h="4747844">
                <a:moveTo>
                  <a:pt x="0" y="0"/>
                </a:moveTo>
                <a:lnTo>
                  <a:pt x="5524498" y="0"/>
                </a:lnTo>
                <a:lnTo>
                  <a:pt x="5524498" y="4747844"/>
                </a:lnTo>
                <a:lnTo>
                  <a:pt x="0" y="4747844"/>
                </a:lnTo>
                <a:lnTo>
                  <a:pt x="0" y="685879"/>
                </a:lnTo>
                <a:lnTo>
                  <a:pt x="2063" y="688036"/>
                </a:lnTo>
                <a:lnTo>
                  <a:pt x="167133" y="515355"/>
                </a:lnTo>
                <a:lnTo>
                  <a:pt x="2063" y="342673"/>
                </a:lnTo>
                <a:lnTo>
                  <a:pt x="0" y="344831"/>
                </a:lnTo>
                <a:close/>
              </a:path>
            </a:pathLst>
          </a:custGeom>
        </p:spPr>
        <p:txBody>
          <a:bodyPr wrap="square" lIns="360000" tIns="360000" rIns="360000" bIns="360000" anchor="ctr" anchorCtr="0">
            <a:noAutofit/>
          </a:bodyPr>
          <a:lstStyle>
            <a:lvl1pPr algn="ctr">
              <a:defRPr sz="1800" b="0" i="0">
                <a:solidFill>
                  <a:schemeClr val="bg1"/>
                </a:solidFill>
                <a:latin typeface="Aptos" panose="020B0004020202020204" pitchFamily="34" charset="0"/>
              </a:defRPr>
            </a:lvl1pPr>
          </a:lstStyle>
          <a:p>
            <a:r>
              <a:rPr lang="nl-NL"/>
              <a:t>Klik op het pictogram als u een afbeelding wilt toevoegen</a:t>
            </a:r>
          </a:p>
        </p:txBody>
      </p:sp>
      <p:sp>
        <p:nvSpPr>
          <p:cNvPr id="13" name="Tijdelijke aanduiding voor tekst 4">
            <a:extLst>
              <a:ext uri="{FF2B5EF4-FFF2-40B4-BE49-F238E27FC236}">
                <a16:creationId xmlns:a16="http://schemas.microsoft.com/office/drawing/2014/main" id="{A541CB9B-746B-BA92-9FAE-90C51D331E04}"/>
              </a:ext>
            </a:extLst>
          </p:cNvPr>
          <p:cNvSpPr>
            <a:spLocks noGrp="1"/>
          </p:cNvSpPr>
          <p:nvPr>
            <p:ph type="body" sz="quarter" idx="20" hasCustomPrompt="1"/>
          </p:nvPr>
        </p:nvSpPr>
        <p:spPr>
          <a:xfrm>
            <a:off x="3421412" y="433633"/>
            <a:ext cx="3168311" cy="784225"/>
          </a:xfrm>
          <a:prstGeom prst="rect">
            <a:avLst/>
          </a:prstGeom>
          <a:noFill/>
        </p:spPr>
        <p:txBody>
          <a:bodyPr lIns="241200" anchor="ctr" anchorCtr="0">
            <a:noAutofit/>
          </a:bodyPr>
          <a:lstStyle>
            <a:lvl1pPr marL="0" indent="0" algn="l" defTabSz="685731" rtl="0" eaLnBrk="1" latinLnBrk="0" hangingPunct="1">
              <a:lnSpc>
                <a:spcPct val="100000"/>
              </a:lnSpc>
              <a:spcBef>
                <a:spcPts val="0"/>
              </a:spcBef>
              <a:spcAft>
                <a:spcPts val="0"/>
              </a:spcAft>
              <a:buFont typeface="Aptos" panose="020B0004020202020204" pitchFamily="34" charset="0"/>
              <a:buNone/>
              <a:defRPr lang="nl-NL" sz="1100" b="0" i="0" kern="1200" cap="all" baseline="0" dirty="0">
                <a:solidFill>
                  <a:schemeClr val="tx1"/>
                </a:solidFill>
                <a:latin typeface="+mn-lt"/>
                <a:ea typeface="+mn-ea"/>
                <a:cs typeface="+mn-cs"/>
              </a:defRPr>
            </a:lvl1pPr>
          </a:lstStyle>
          <a:p>
            <a:r>
              <a:rPr lang="nl-NL"/>
              <a:t>Type </a:t>
            </a:r>
            <a:r>
              <a:rPr lang="nl-NL" err="1"/>
              <a:t>faculty</a:t>
            </a:r>
            <a:r>
              <a:rPr lang="nl-NL"/>
              <a:t> or research </a:t>
            </a:r>
            <a:r>
              <a:rPr lang="nl-NL" err="1"/>
              <a:t>institute</a:t>
            </a:r>
            <a:r>
              <a:rPr lang="nl-NL"/>
              <a:t> name. </a:t>
            </a:r>
            <a:r>
              <a:rPr lang="nl-NL" err="1"/>
              <a:t>If</a:t>
            </a:r>
            <a:r>
              <a:rPr lang="nl-NL"/>
              <a:t> </a:t>
            </a:r>
            <a:r>
              <a:rPr lang="nl-NL" err="1"/>
              <a:t>only</a:t>
            </a:r>
            <a:r>
              <a:rPr lang="nl-NL"/>
              <a:t> VU logo is </a:t>
            </a:r>
            <a:r>
              <a:rPr lang="nl-NL" err="1"/>
              <a:t>needed</a:t>
            </a:r>
            <a:r>
              <a:rPr lang="nl-NL"/>
              <a:t>, </a:t>
            </a:r>
            <a:br>
              <a:rPr lang="nl-NL"/>
            </a:br>
            <a:r>
              <a:rPr lang="nl-NL" err="1"/>
              <a:t>choose</a:t>
            </a:r>
            <a:r>
              <a:rPr lang="nl-NL"/>
              <a:t> </a:t>
            </a:r>
            <a:r>
              <a:rPr lang="nl-NL" err="1"/>
              <a:t>the</a:t>
            </a:r>
            <a:r>
              <a:rPr lang="nl-NL"/>
              <a:t> </a:t>
            </a:r>
            <a:r>
              <a:rPr lang="nl-NL" err="1"/>
              <a:t>other</a:t>
            </a:r>
            <a:r>
              <a:rPr lang="nl-NL"/>
              <a:t> cover </a:t>
            </a:r>
            <a:r>
              <a:rPr lang="nl-NL" err="1"/>
              <a:t>layout</a:t>
            </a:r>
            <a:r>
              <a:rPr lang="nl-NL"/>
              <a:t>)</a:t>
            </a:r>
          </a:p>
        </p:txBody>
      </p:sp>
    </p:spTree>
    <p:extLst>
      <p:ext uri="{BB962C8B-B14F-4D97-AF65-F5344CB8AC3E}">
        <p14:creationId xmlns:p14="http://schemas.microsoft.com/office/powerpoint/2010/main" val="1260344337"/>
      </p:ext>
    </p:extLst>
  </p:cSld>
  <p:clrMapOvr>
    <a:masterClrMapping/>
  </p:clrMapOvr>
  <p:extLst>
    <p:ext uri="{DCECCB84-F9BA-43D5-87BE-67443E8EF086}">
      <p15:sldGuideLst xmlns:p15="http://schemas.microsoft.com/office/powerpoint/2012/main">
        <p15:guide id="1" orient="horz" pos="2160">
          <p15:clr>
            <a:srgbClr val="FBAE40"/>
          </p15:clr>
        </p15:guide>
        <p15:guide id="2" pos="529">
          <p15:clr>
            <a:srgbClr val="FBAE40"/>
          </p15:clr>
        </p15:guide>
        <p15:guide id="3" pos="39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92DF140-6C53-44AA-83B1-6399EDE16B59}"/>
              </a:ext>
            </a:extLst>
          </p:cNvPr>
          <p:cNvSpPr>
            <a:spLocks noGrp="1"/>
          </p:cNvSpPr>
          <p:nvPr>
            <p:ph type="body" sz="quarter" idx="13" hasCustomPrompt="1"/>
          </p:nvPr>
        </p:nvSpPr>
        <p:spPr>
          <a:xfrm>
            <a:off x="431744" y="1576388"/>
            <a:ext cx="11328512" cy="4418012"/>
          </a:xfrm>
        </p:spPr>
        <p:txBody>
          <a:bodyPr/>
          <a:lstStyle>
            <a:lvl1pPr>
              <a:lnSpc>
                <a:spcPct val="100000"/>
              </a:lnSpc>
              <a:spcAft>
                <a:spcPts val="1200"/>
              </a:spcAft>
              <a:defRPr/>
            </a:lvl1pPr>
            <a:lvl3pPr>
              <a:lnSpc>
                <a:spcPct val="100000"/>
              </a:lnSpc>
              <a:defRPr/>
            </a:lvl3pPr>
            <a:lvl4pPr>
              <a:lnSpc>
                <a:spcPct val="100000"/>
              </a:lnSpc>
              <a:defRPr/>
            </a:lvl4pPr>
            <a:lvl5pPr>
              <a:lnSpc>
                <a:spcPct val="110000"/>
              </a:lnSpc>
              <a:defRPr/>
            </a:lvl5pPr>
          </a:lstStyle>
          <a:p>
            <a:pPr lvl="0"/>
            <a:r>
              <a:rPr lang="nl-NL" dirty="0"/>
              <a:t>Head</a:t>
            </a:r>
          </a:p>
          <a:p>
            <a:pPr lvl="1"/>
            <a:r>
              <a:rPr lang="nl-NL" dirty="0"/>
              <a:t>Body</a:t>
            </a:r>
          </a:p>
          <a:p>
            <a:pPr lvl="2"/>
            <a:r>
              <a:rPr lang="nl-NL" dirty="0" err="1"/>
              <a:t>Bullet</a:t>
            </a:r>
            <a:r>
              <a:rPr lang="nl-NL" dirty="0"/>
              <a:t> level 1</a:t>
            </a:r>
          </a:p>
          <a:p>
            <a:pPr lvl="3"/>
            <a:r>
              <a:rPr lang="nl-NL" dirty="0" err="1"/>
              <a:t>Bullet</a:t>
            </a:r>
            <a:r>
              <a:rPr lang="nl-NL" dirty="0"/>
              <a:t> level 2</a:t>
            </a:r>
          </a:p>
          <a:p>
            <a:pPr lvl="4"/>
            <a:r>
              <a:rPr lang="nl-NL" dirty="0"/>
              <a:t>Small </a:t>
            </a:r>
            <a:r>
              <a:rPr lang="nl-NL" dirty="0" err="1"/>
              <a:t>text</a:t>
            </a:r>
            <a:endParaRPr lang="en-GB" dirty="0"/>
          </a:p>
        </p:txBody>
      </p:sp>
      <p:sp>
        <p:nvSpPr>
          <p:cNvPr id="7" name="TypeTextLevel" hidden="1">
            <a:extLst>
              <a:ext uri="{FF2B5EF4-FFF2-40B4-BE49-F238E27FC236}">
                <a16:creationId xmlns:a16="http://schemas.microsoft.com/office/drawing/2014/main" id="{AAD0BC9D-8444-4495-A390-04858A2A3185}"/>
              </a:ext>
            </a:extLst>
          </p:cNvPr>
          <p:cNvSpPr txBox="1"/>
          <p:nvPr/>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2" name="TypeTextLevel" hidden="1">
            <a:extLst>
              <a:ext uri="{FF2B5EF4-FFF2-40B4-BE49-F238E27FC236}">
                <a16:creationId xmlns:a16="http://schemas.microsoft.com/office/drawing/2014/main" id="{D1F7F068-1608-1F4A-BC4C-391FF35851D7}"/>
              </a:ext>
            </a:extLst>
          </p:cNvPr>
          <p:cNvSpPr txBox="1"/>
          <p:nvPr/>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3" name="TypeTextLevel" hidden="1">
            <a:extLst>
              <a:ext uri="{FF2B5EF4-FFF2-40B4-BE49-F238E27FC236}">
                <a16:creationId xmlns:a16="http://schemas.microsoft.com/office/drawing/2014/main" id="{B81D75B9-CF4A-86F0-4E04-3BEC89185FCE}"/>
              </a:ext>
            </a:extLst>
          </p:cNvPr>
          <p:cNvSpPr txBox="1"/>
          <p:nvPr userDrawn="1"/>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4" name="Tijdelijke aanduiding voor datum 3">
            <a:extLst>
              <a:ext uri="{FF2B5EF4-FFF2-40B4-BE49-F238E27FC236}">
                <a16:creationId xmlns:a16="http://schemas.microsoft.com/office/drawing/2014/main" id="{5F7E6BE1-1405-0CB4-1657-F8CB8D16718A}"/>
              </a:ext>
            </a:extLst>
          </p:cNvPr>
          <p:cNvSpPr>
            <a:spLocks noGrp="1"/>
          </p:cNvSpPr>
          <p:nvPr>
            <p:ph type="dt" sz="half" idx="14"/>
          </p:nvPr>
        </p:nvSpPr>
        <p:spPr/>
        <p:txBody>
          <a:bodyPr/>
          <a:lstStyle/>
          <a:p>
            <a:fld id="{A1D17588-C704-D648-BEE6-9E3EC7403CFC}" type="datetime1">
              <a:rPr lang="nl-NL" smtClean="0"/>
              <a:t>2-9-2025</a:t>
            </a:fld>
            <a:endParaRPr lang="nl-NL"/>
          </a:p>
        </p:txBody>
      </p:sp>
      <p:sp>
        <p:nvSpPr>
          <p:cNvPr id="8" name="Tijdelijke aanduiding voor voettekst 7">
            <a:extLst>
              <a:ext uri="{FF2B5EF4-FFF2-40B4-BE49-F238E27FC236}">
                <a16:creationId xmlns:a16="http://schemas.microsoft.com/office/drawing/2014/main" id="{3346DECC-2467-6850-18F6-7DBCE0DE3A4B}"/>
              </a:ext>
            </a:extLst>
          </p:cNvPr>
          <p:cNvSpPr>
            <a:spLocks noGrp="1"/>
          </p:cNvSpPr>
          <p:nvPr>
            <p:ph type="ftr" sz="quarter" idx="15"/>
          </p:nvPr>
        </p:nvSpPr>
        <p:spPr/>
        <p:txBody>
          <a:bodyPr/>
          <a:lstStyle/>
          <a:p>
            <a:r>
              <a:rPr lang="nl-NL"/>
              <a:t>Name of the Faculty or Research Institute</a:t>
            </a:r>
          </a:p>
        </p:txBody>
      </p:sp>
      <p:sp>
        <p:nvSpPr>
          <p:cNvPr id="9" name="Tijdelijke aanduiding voor dianummer 8">
            <a:extLst>
              <a:ext uri="{FF2B5EF4-FFF2-40B4-BE49-F238E27FC236}">
                <a16:creationId xmlns:a16="http://schemas.microsoft.com/office/drawing/2014/main" id="{96C49121-804B-D1CF-97AF-4E0B92DACE50}"/>
              </a:ext>
            </a:extLst>
          </p:cNvPr>
          <p:cNvSpPr>
            <a:spLocks noGrp="1"/>
          </p:cNvSpPr>
          <p:nvPr>
            <p:ph type="sldNum" sz="quarter" idx="16"/>
          </p:nvPr>
        </p:nvSpPr>
        <p:spPr/>
        <p:txBody>
          <a:bodyPr/>
          <a:lstStyle/>
          <a:p>
            <a:fld id="{840C1E0B-154D-844F-9C3C-CB8827A7EAB0}" type="slidenum">
              <a:rPr lang="nl-NL" smtClean="0"/>
              <a:pPr/>
              <a:t>‹nr.›</a:t>
            </a:fld>
            <a:endParaRPr lang="nl-NL"/>
          </a:p>
        </p:txBody>
      </p:sp>
      <p:sp>
        <p:nvSpPr>
          <p:cNvPr id="12" name="Titel 11">
            <a:extLst>
              <a:ext uri="{FF2B5EF4-FFF2-40B4-BE49-F238E27FC236}">
                <a16:creationId xmlns:a16="http://schemas.microsoft.com/office/drawing/2014/main" id="{BECA456A-618E-FAF0-453B-73A4C46C318B}"/>
              </a:ext>
            </a:extLst>
          </p:cNvPr>
          <p:cNvSpPr>
            <a:spLocks noGrp="1"/>
          </p:cNvSpPr>
          <p:nvPr>
            <p:ph type="title" hasCustomPrompt="1"/>
          </p:nvPr>
        </p:nvSpPr>
        <p:spPr/>
        <p:txBody>
          <a:bodyPr/>
          <a:lstStyle/>
          <a:p>
            <a:r>
              <a:rPr lang="nl-NL" dirty="0"/>
              <a:t>Click </a:t>
            </a:r>
            <a:r>
              <a:rPr lang="nl-NL" dirty="0" err="1"/>
              <a:t>to</a:t>
            </a:r>
            <a:r>
              <a:rPr lang="nl-NL" dirty="0"/>
              <a:t> </a:t>
            </a:r>
            <a:r>
              <a:rPr lang="nl-NL" dirty="0" err="1"/>
              <a:t>edit</a:t>
            </a:r>
            <a:r>
              <a:rPr lang="nl-NL" dirty="0"/>
              <a:t> </a:t>
            </a:r>
            <a:r>
              <a:rPr lang="nl-NL" dirty="0" err="1"/>
              <a:t>style</a:t>
            </a:r>
            <a:endParaRPr lang="nl-NL" dirty="0"/>
          </a:p>
        </p:txBody>
      </p:sp>
    </p:spTree>
    <p:extLst>
      <p:ext uri="{BB962C8B-B14F-4D97-AF65-F5344CB8AC3E}">
        <p14:creationId xmlns:p14="http://schemas.microsoft.com/office/powerpoint/2010/main" val="327856306"/>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only 1/3 2/3">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92DF140-6C53-44AA-83B1-6399EDE16B59}"/>
              </a:ext>
            </a:extLst>
          </p:cNvPr>
          <p:cNvSpPr>
            <a:spLocks noGrp="1"/>
          </p:cNvSpPr>
          <p:nvPr>
            <p:ph type="body" sz="quarter" idx="13" hasCustomPrompt="1"/>
          </p:nvPr>
        </p:nvSpPr>
        <p:spPr>
          <a:xfrm>
            <a:off x="431744" y="1576388"/>
            <a:ext cx="3631728" cy="4418012"/>
          </a:xfrm>
        </p:spPr>
        <p:txBody>
          <a:bodyPr/>
          <a:lstStyle>
            <a:lvl1pPr>
              <a:lnSpc>
                <a:spcPct val="100000"/>
              </a:lnSpc>
              <a:spcAft>
                <a:spcPts val="1200"/>
              </a:spcAft>
              <a:defRPr/>
            </a:lvl1pPr>
            <a:lvl3pPr>
              <a:lnSpc>
                <a:spcPct val="100000"/>
              </a:lnSpc>
              <a:defRPr/>
            </a:lvl3pPr>
            <a:lvl4pPr>
              <a:lnSpc>
                <a:spcPct val="100000"/>
              </a:lnSpc>
              <a:defRPr/>
            </a:lvl4pPr>
            <a:lvl5pPr>
              <a:lnSpc>
                <a:spcPct val="100000"/>
              </a:lnSpc>
              <a:defRPr/>
            </a:lvl5pPr>
          </a:lstStyle>
          <a:p>
            <a:pPr lvl="0"/>
            <a:r>
              <a:rPr lang="nl-NL" dirty="0"/>
              <a:t>Head</a:t>
            </a:r>
          </a:p>
          <a:p>
            <a:pPr lvl="1"/>
            <a:r>
              <a:rPr lang="nl-NL" dirty="0"/>
              <a:t>Body</a:t>
            </a:r>
          </a:p>
          <a:p>
            <a:pPr lvl="2"/>
            <a:r>
              <a:rPr lang="nl-NL" dirty="0" err="1"/>
              <a:t>Bullet</a:t>
            </a:r>
            <a:r>
              <a:rPr lang="nl-NL" dirty="0"/>
              <a:t> level 1</a:t>
            </a:r>
          </a:p>
          <a:p>
            <a:pPr lvl="3"/>
            <a:r>
              <a:rPr lang="nl-NL" dirty="0" err="1"/>
              <a:t>Bullet</a:t>
            </a:r>
            <a:r>
              <a:rPr lang="nl-NL" dirty="0"/>
              <a:t> level 2</a:t>
            </a:r>
          </a:p>
          <a:p>
            <a:pPr lvl="4"/>
            <a:r>
              <a:rPr lang="nl-NL" dirty="0"/>
              <a:t>Small </a:t>
            </a:r>
            <a:r>
              <a:rPr lang="nl-NL" dirty="0" err="1"/>
              <a:t>text</a:t>
            </a:r>
            <a:endParaRPr lang="en-GB" dirty="0"/>
          </a:p>
        </p:txBody>
      </p:sp>
      <p:sp>
        <p:nvSpPr>
          <p:cNvPr id="7" name="TypeTextLevel" hidden="1">
            <a:extLst>
              <a:ext uri="{FF2B5EF4-FFF2-40B4-BE49-F238E27FC236}">
                <a16:creationId xmlns:a16="http://schemas.microsoft.com/office/drawing/2014/main" id="{AAD0BC9D-8444-4495-A390-04858A2A3185}"/>
              </a:ext>
            </a:extLst>
          </p:cNvPr>
          <p:cNvSpPr txBox="1"/>
          <p:nvPr/>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2" name="TypeTextLevel" hidden="1">
            <a:extLst>
              <a:ext uri="{FF2B5EF4-FFF2-40B4-BE49-F238E27FC236}">
                <a16:creationId xmlns:a16="http://schemas.microsoft.com/office/drawing/2014/main" id="{D1F7F068-1608-1F4A-BC4C-391FF35851D7}"/>
              </a:ext>
            </a:extLst>
          </p:cNvPr>
          <p:cNvSpPr txBox="1"/>
          <p:nvPr/>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3" name="TypeTextLevel" hidden="1">
            <a:extLst>
              <a:ext uri="{FF2B5EF4-FFF2-40B4-BE49-F238E27FC236}">
                <a16:creationId xmlns:a16="http://schemas.microsoft.com/office/drawing/2014/main" id="{B81D75B9-CF4A-86F0-4E04-3BEC89185FCE}"/>
              </a:ext>
            </a:extLst>
          </p:cNvPr>
          <p:cNvSpPr txBox="1"/>
          <p:nvPr userDrawn="1"/>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4" name="Tijdelijke aanduiding voor datum 3">
            <a:extLst>
              <a:ext uri="{FF2B5EF4-FFF2-40B4-BE49-F238E27FC236}">
                <a16:creationId xmlns:a16="http://schemas.microsoft.com/office/drawing/2014/main" id="{5F7E6BE1-1405-0CB4-1657-F8CB8D16718A}"/>
              </a:ext>
            </a:extLst>
          </p:cNvPr>
          <p:cNvSpPr>
            <a:spLocks noGrp="1"/>
          </p:cNvSpPr>
          <p:nvPr>
            <p:ph type="dt" sz="half" idx="14"/>
          </p:nvPr>
        </p:nvSpPr>
        <p:spPr/>
        <p:txBody>
          <a:bodyPr/>
          <a:lstStyle/>
          <a:p>
            <a:fld id="{AF7FFFE8-6AC7-7140-8110-04F7FB259C68}" type="datetime1">
              <a:rPr lang="nl-NL" smtClean="0"/>
              <a:t>2-9-2025</a:t>
            </a:fld>
            <a:endParaRPr lang="nl-NL"/>
          </a:p>
        </p:txBody>
      </p:sp>
      <p:sp>
        <p:nvSpPr>
          <p:cNvPr id="8" name="Tijdelijke aanduiding voor voettekst 7">
            <a:extLst>
              <a:ext uri="{FF2B5EF4-FFF2-40B4-BE49-F238E27FC236}">
                <a16:creationId xmlns:a16="http://schemas.microsoft.com/office/drawing/2014/main" id="{3346DECC-2467-6850-18F6-7DBCE0DE3A4B}"/>
              </a:ext>
            </a:extLst>
          </p:cNvPr>
          <p:cNvSpPr>
            <a:spLocks noGrp="1"/>
          </p:cNvSpPr>
          <p:nvPr>
            <p:ph type="ftr" sz="quarter" idx="15"/>
          </p:nvPr>
        </p:nvSpPr>
        <p:spPr/>
        <p:txBody>
          <a:bodyPr/>
          <a:lstStyle/>
          <a:p>
            <a:r>
              <a:rPr lang="nl-NL"/>
              <a:t>Name of the Faculty or Research Institute</a:t>
            </a:r>
          </a:p>
        </p:txBody>
      </p:sp>
      <p:sp>
        <p:nvSpPr>
          <p:cNvPr id="9" name="Tijdelijke aanduiding voor dianummer 8">
            <a:extLst>
              <a:ext uri="{FF2B5EF4-FFF2-40B4-BE49-F238E27FC236}">
                <a16:creationId xmlns:a16="http://schemas.microsoft.com/office/drawing/2014/main" id="{96C49121-804B-D1CF-97AF-4E0B92DACE50}"/>
              </a:ext>
            </a:extLst>
          </p:cNvPr>
          <p:cNvSpPr>
            <a:spLocks noGrp="1"/>
          </p:cNvSpPr>
          <p:nvPr>
            <p:ph type="sldNum" sz="quarter" idx="16"/>
          </p:nvPr>
        </p:nvSpPr>
        <p:spPr/>
        <p:txBody>
          <a:bodyPr/>
          <a:lstStyle/>
          <a:p>
            <a:fld id="{840C1E0B-154D-844F-9C3C-CB8827A7EAB0}" type="slidenum">
              <a:rPr lang="nl-NL" smtClean="0"/>
              <a:pPr/>
              <a:t>‹nr.›</a:t>
            </a:fld>
            <a:endParaRPr lang="nl-NL"/>
          </a:p>
        </p:txBody>
      </p:sp>
      <p:sp>
        <p:nvSpPr>
          <p:cNvPr id="12" name="Titel 11">
            <a:extLst>
              <a:ext uri="{FF2B5EF4-FFF2-40B4-BE49-F238E27FC236}">
                <a16:creationId xmlns:a16="http://schemas.microsoft.com/office/drawing/2014/main" id="{BECA456A-618E-FAF0-453B-73A4C46C318B}"/>
              </a:ext>
            </a:extLst>
          </p:cNvPr>
          <p:cNvSpPr>
            <a:spLocks noGrp="1"/>
          </p:cNvSpPr>
          <p:nvPr>
            <p:ph type="title" hasCustomPrompt="1"/>
          </p:nvPr>
        </p:nvSpPr>
        <p:spPr/>
        <p:txBody>
          <a:bodyPr/>
          <a:lstStyle/>
          <a:p>
            <a:r>
              <a:rPr lang="nl-NL" dirty="0"/>
              <a:t>Click </a:t>
            </a:r>
            <a:r>
              <a:rPr lang="nl-NL" dirty="0" err="1"/>
              <a:t>to</a:t>
            </a:r>
            <a:r>
              <a:rPr lang="nl-NL" dirty="0"/>
              <a:t> </a:t>
            </a:r>
            <a:r>
              <a:rPr lang="nl-NL" dirty="0" err="1"/>
              <a:t>edit</a:t>
            </a:r>
            <a:r>
              <a:rPr lang="nl-NL" dirty="0"/>
              <a:t> </a:t>
            </a:r>
            <a:r>
              <a:rPr lang="nl-NL" dirty="0" err="1"/>
              <a:t>style</a:t>
            </a:r>
            <a:endParaRPr lang="nl-NL" dirty="0"/>
          </a:p>
        </p:txBody>
      </p:sp>
      <p:sp>
        <p:nvSpPr>
          <p:cNvPr id="5" name="Text Placeholder 5">
            <a:extLst>
              <a:ext uri="{FF2B5EF4-FFF2-40B4-BE49-F238E27FC236}">
                <a16:creationId xmlns:a16="http://schemas.microsoft.com/office/drawing/2014/main" id="{976269B5-F613-E77F-B4F6-1B858D387A0F}"/>
              </a:ext>
            </a:extLst>
          </p:cNvPr>
          <p:cNvSpPr>
            <a:spLocks noGrp="1"/>
          </p:cNvSpPr>
          <p:nvPr>
            <p:ph type="body" sz="quarter" idx="17" hasCustomPrompt="1"/>
          </p:nvPr>
        </p:nvSpPr>
        <p:spPr>
          <a:xfrm>
            <a:off x="4280034" y="1576388"/>
            <a:ext cx="7480022" cy="4418012"/>
          </a:xfrm>
        </p:spPr>
        <p:txBody>
          <a:bodyPr/>
          <a:lstStyle>
            <a:lvl1pPr>
              <a:lnSpc>
                <a:spcPct val="100000"/>
              </a:lnSpc>
              <a:spcAft>
                <a:spcPts val="1200"/>
              </a:spcAft>
              <a:defRPr/>
            </a:lvl1pPr>
            <a:lvl3pPr>
              <a:lnSpc>
                <a:spcPct val="100000"/>
              </a:lnSpc>
              <a:defRPr/>
            </a:lvl3pPr>
            <a:lvl4pPr>
              <a:lnSpc>
                <a:spcPct val="100000"/>
              </a:lnSpc>
              <a:defRPr/>
            </a:lvl4pPr>
            <a:lvl5pPr>
              <a:lnSpc>
                <a:spcPct val="100000"/>
              </a:lnSpc>
              <a:defRPr/>
            </a:lvl5pPr>
          </a:lstStyle>
          <a:p>
            <a:pPr lvl="0"/>
            <a:r>
              <a:rPr lang="nl-NL" dirty="0"/>
              <a:t>Head</a:t>
            </a:r>
          </a:p>
          <a:p>
            <a:pPr lvl="1"/>
            <a:r>
              <a:rPr lang="nl-NL" dirty="0"/>
              <a:t>Body</a:t>
            </a:r>
          </a:p>
          <a:p>
            <a:pPr lvl="2"/>
            <a:r>
              <a:rPr lang="nl-NL" dirty="0" err="1"/>
              <a:t>Bullet</a:t>
            </a:r>
            <a:r>
              <a:rPr lang="nl-NL" dirty="0"/>
              <a:t> level 1</a:t>
            </a:r>
          </a:p>
          <a:p>
            <a:pPr lvl="3"/>
            <a:r>
              <a:rPr lang="nl-NL" dirty="0" err="1"/>
              <a:t>Bullet</a:t>
            </a:r>
            <a:r>
              <a:rPr lang="nl-NL" dirty="0"/>
              <a:t> level 2</a:t>
            </a:r>
          </a:p>
          <a:p>
            <a:pPr lvl="4"/>
            <a:r>
              <a:rPr lang="nl-NL" dirty="0"/>
              <a:t>Small </a:t>
            </a:r>
            <a:r>
              <a:rPr lang="nl-NL" dirty="0" err="1"/>
              <a:t>text</a:t>
            </a:r>
            <a:endParaRPr lang="en-GB" dirty="0"/>
          </a:p>
        </p:txBody>
      </p:sp>
    </p:spTree>
    <p:extLst>
      <p:ext uri="{BB962C8B-B14F-4D97-AF65-F5344CB8AC3E}">
        <p14:creationId xmlns:p14="http://schemas.microsoft.com/office/powerpoint/2010/main" val="18226426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eeldvullend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06547CE-805E-469C-9115-70E8A66E5DCC}"/>
              </a:ext>
            </a:extLst>
          </p:cNvPr>
          <p:cNvSpPr>
            <a:spLocks noGrp="1"/>
          </p:cNvSpPr>
          <p:nvPr>
            <p:ph sz="quarter" idx="10"/>
          </p:nvPr>
        </p:nvSpPr>
        <p:spPr>
          <a:xfrm>
            <a:off x="0" y="0"/>
            <a:ext cx="12192000" cy="685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8596481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c space left">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F8012FC1-0E7E-9841-882C-A325E0E2022A}"/>
              </a:ext>
            </a:extLst>
          </p:cNvPr>
          <p:cNvSpPr txBox="1"/>
          <p:nvPr/>
        </p:nvSpPr>
        <p:spPr>
          <a:xfrm>
            <a:off x="3323881" y="6486258"/>
            <a:ext cx="0" cy="0"/>
          </a:xfrm>
          <a:prstGeom prst="rect">
            <a:avLst/>
          </a:prstGeom>
          <a:solidFill>
            <a:schemeClr val="bg1"/>
          </a:solidFill>
          <a:effectLst>
            <a:outerShdw blurRad="254000" dist="127000" dir="2700000" algn="ctr" rotWithShape="0">
              <a:schemeClr val="tx1">
                <a:alpha val="5000"/>
              </a:schemeClr>
            </a:outerShdw>
          </a:effectLst>
        </p:spPr>
        <p:txBody>
          <a:bodyPr wrap="none" lIns="359953" tIns="359953" rIns="359953" bIns="359953" rtlCol="0">
            <a:noAutofit/>
          </a:bodyPr>
          <a:lstStyle/>
          <a:p>
            <a:pPr algn="l"/>
            <a:endParaRPr lang="nl-NL" sz="2400">
              <a:solidFill>
                <a:srgbClr val="005CA9"/>
              </a:solidFill>
            </a:endParaRPr>
          </a:p>
        </p:txBody>
      </p:sp>
      <p:sp>
        <p:nvSpPr>
          <p:cNvPr id="9" name="TypeTextLevel" hidden="1">
            <a:extLst>
              <a:ext uri="{FF2B5EF4-FFF2-40B4-BE49-F238E27FC236}">
                <a16:creationId xmlns:a16="http://schemas.microsoft.com/office/drawing/2014/main" id="{35AB9CDD-1E28-436D-9C2F-A4BE95A9C2D1}"/>
              </a:ext>
            </a:extLst>
          </p:cNvPr>
          <p:cNvSpPr txBox="1"/>
          <p:nvPr/>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4" name="Tekstvak 2">
            <a:extLst>
              <a:ext uri="{FF2B5EF4-FFF2-40B4-BE49-F238E27FC236}">
                <a16:creationId xmlns:a16="http://schemas.microsoft.com/office/drawing/2014/main" id="{231A1B72-DE14-C62B-5AAB-B208425BC641}"/>
              </a:ext>
            </a:extLst>
          </p:cNvPr>
          <p:cNvSpPr txBox="1"/>
          <p:nvPr/>
        </p:nvSpPr>
        <p:spPr>
          <a:xfrm>
            <a:off x="3323881" y="6486258"/>
            <a:ext cx="0" cy="0"/>
          </a:xfrm>
          <a:prstGeom prst="rect">
            <a:avLst/>
          </a:prstGeom>
          <a:solidFill>
            <a:schemeClr val="bg1"/>
          </a:solidFill>
          <a:effectLst>
            <a:outerShdw blurRad="254000" dist="127000" dir="2700000" algn="ctr" rotWithShape="0">
              <a:schemeClr val="tx1">
                <a:alpha val="5000"/>
              </a:schemeClr>
            </a:outerShdw>
          </a:effectLst>
        </p:spPr>
        <p:txBody>
          <a:bodyPr wrap="none" lIns="359953" tIns="359953" rIns="359953" bIns="359953" rtlCol="0">
            <a:noAutofit/>
          </a:bodyPr>
          <a:lstStyle/>
          <a:p>
            <a:pPr algn="l"/>
            <a:endParaRPr lang="nl-NL" sz="2400">
              <a:solidFill>
                <a:srgbClr val="005CA9"/>
              </a:solidFill>
            </a:endParaRPr>
          </a:p>
        </p:txBody>
      </p:sp>
      <p:sp>
        <p:nvSpPr>
          <p:cNvPr id="8" name="TypeTextLevel" hidden="1">
            <a:extLst>
              <a:ext uri="{FF2B5EF4-FFF2-40B4-BE49-F238E27FC236}">
                <a16:creationId xmlns:a16="http://schemas.microsoft.com/office/drawing/2014/main" id="{A3E95DD1-E6A8-14DA-A7EC-277A5A987DA6}"/>
              </a:ext>
            </a:extLst>
          </p:cNvPr>
          <p:cNvSpPr txBox="1"/>
          <p:nvPr/>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11" name="Tekstvak 2">
            <a:extLst>
              <a:ext uri="{FF2B5EF4-FFF2-40B4-BE49-F238E27FC236}">
                <a16:creationId xmlns:a16="http://schemas.microsoft.com/office/drawing/2014/main" id="{75BE7527-8685-5E41-14C7-E63494C57929}"/>
              </a:ext>
            </a:extLst>
          </p:cNvPr>
          <p:cNvSpPr txBox="1"/>
          <p:nvPr userDrawn="1"/>
        </p:nvSpPr>
        <p:spPr>
          <a:xfrm>
            <a:off x="3323881" y="6486258"/>
            <a:ext cx="0" cy="0"/>
          </a:xfrm>
          <a:prstGeom prst="rect">
            <a:avLst/>
          </a:prstGeom>
          <a:solidFill>
            <a:schemeClr val="bg1"/>
          </a:solidFill>
          <a:effectLst>
            <a:outerShdw blurRad="254000" dist="127000" dir="2700000" algn="ctr" rotWithShape="0">
              <a:schemeClr val="tx1">
                <a:alpha val="5000"/>
              </a:schemeClr>
            </a:outerShdw>
          </a:effectLst>
        </p:spPr>
        <p:txBody>
          <a:bodyPr wrap="none" lIns="359953" tIns="359953" rIns="359953" bIns="359953" rtlCol="0">
            <a:noAutofit/>
          </a:bodyPr>
          <a:lstStyle/>
          <a:p>
            <a:pPr algn="l"/>
            <a:endParaRPr lang="nl-NL" sz="2400">
              <a:solidFill>
                <a:srgbClr val="005CA9"/>
              </a:solidFill>
            </a:endParaRPr>
          </a:p>
        </p:txBody>
      </p:sp>
      <p:sp>
        <p:nvSpPr>
          <p:cNvPr id="12" name="TypeTextLevel" hidden="1">
            <a:extLst>
              <a:ext uri="{FF2B5EF4-FFF2-40B4-BE49-F238E27FC236}">
                <a16:creationId xmlns:a16="http://schemas.microsoft.com/office/drawing/2014/main" id="{3145816A-9194-3356-A86C-D25C2DAF2934}"/>
              </a:ext>
            </a:extLst>
          </p:cNvPr>
          <p:cNvSpPr txBox="1"/>
          <p:nvPr userDrawn="1"/>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13" name="Titel 12">
            <a:extLst>
              <a:ext uri="{FF2B5EF4-FFF2-40B4-BE49-F238E27FC236}">
                <a16:creationId xmlns:a16="http://schemas.microsoft.com/office/drawing/2014/main" id="{263C7571-25BE-973C-DFC7-02B03930C605}"/>
              </a:ext>
            </a:extLst>
          </p:cNvPr>
          <p:cNvSpPr>
            <a:spLocks noGrp="1" noRot="1" noMove="1" noResize="1" noEditPoints="1" noAdjustHandles="1" noChangeArrowheads="1" noChangeShapeType="1"/>
          </p:cNvSpPr>
          <p:nvPr>
            <p:ph type="title" hasCustomPrompt="1"/>
          </p:nvPr>
        </p:nvSpPr>
        <p:spPr/>
        <p:txBody>
          <a:bodyPr/>
          <a:lstStyle/>
          <a:p>
            <a:r>
              <a:rPr lang="nl-NL" dirty="0"/>
              <a:t>Click </a:t>
            </a:r>
            <a:r>
              <a:rPr lang="nl-NL" dirty="0" err="1"/>
              <a:t>to</a:t>
            </a:r>
            <a:r>
              <a:rPr lang="nl-NL" dirty="0"/>
              <a:t> </a:t>
            </a:r>
            <a:r>
              <a:rPr lang="nl-NL" dirty="0" err="1"/>
              <a:t>edit</a:t>
            </a:r>
            <a:r>
              <a:rPr lang="nl-NL" dirty="0"/>
              <a:t> </a:t>
            </a:r>
            <a:r>
              <a:rPr lang="nl-NL" dirty="0" err="1"/>
              <a:t>style</a:t>
            </a:r>
            <a:endParaRPr lang="nl-NL" dirty="0"/>
          </a:p>
        </p:txBody>
      </p:sp>
      <p:sp>
        <p:nvSpPr>
          <p:cNvPr id="2" name="Tijdelijke aanduiding voor datum 1">
            <a:extLst>
              <a:ext uri="{FF2B5EF4-FFF2-40B4-BE49-F238E27FC236}">
                <a16:creationId xmlns:a16="http://schemas.microsoft.com/office/drawing/2014/main" id="{F2D31B9B-2D56-F1E2-0C00-3D9571B263FC}"/>
              </a:ext>
            </a:extLst>
          </p:cNvPr>
          <p:cNvSpPr>
            <a:spLocks noGrp="1"/>
          </p:cNvSpPr>
          <p:nvPr>
            <p:ph type="dt" sz="half" idx="14"/>
          </p:nvPr>
        </p:nvSpPr>
        <p:spPr/>
        <p:txBody>
          <a:bodyPr/>
          <a:lstStyle/>
          <a:p>
            <a:fld id="{7CB9ACC9-3552-A54F-B368-746B6F1130C1}" type="datetime1">
              <a:rPr lang="nl-NL" smtClean="0"/>
              <a:t>2-9-2025</a:t>
            </a:fld>
            <a:endParaRPr lang="nl-NL"/>
          </a:p>
        </p:txBody>
      </p:sp>
      <p:sp>
        <p:nvSpPr>
          <p:cNvPr id="5" name="Tijdelijke aanduiding voor voettekst 4">
            <a:extLst>
              <a:ext uri="{FF2B5EF4-FFF2-40B4-BE49-F238E27FC236}">
                <a16:creationId xmlns:a16="http://schemas.microsoft.com/office/drawing/2014/main" id="{368ADA60-27A2-50CF-7DEB-D2834BF655F8}"/>
              </a:ext>
            </a:extLst>
          </p:cNvPr>
          <p:cNvSpPr>
            <a:spLocks noGrp="1"/>
          </p:cNvSpPr>
          <p:nvPr>
            <p:ph type="ftr" sz="quarter" idx="15"/>
          </p:nvPr>
        </p:nvSpPr>
        <p:spPr/>
        <p:txBody>
          <a:bodyPr/>
          <a:lstStyle/>
          <a:p>
            <a:r>
              <a:rPr lang="nl-NL"/>
              <a:t>Name of the Faculty or Research Institute</a:t>
            </a:r>
          </a:p>
        </p:txBody>
      </p:sp>
      <p:sp>
        <p:nvSpPr>
          <p:cNvPr id="6" name="Tijdelijke aanduiding voor dianummer 5">
            <a:extLst>
              <a:ext uri="{FF2B5EF4-FFF2-40B4-BE49-F238E27FC236}">
                <a16:creationId xmlns:a16="http://schemas.microsoft.com/office/drawing/2014/main" id="{C9C40599-0636-A660-D459-700566FE4E8D}"/>
              </a:ext>
            </a:extLst>
          </p:cNvPr>
          <p:cNvSpPr>
            <a:spLocks noGrp="1"/>
          </p:cNvSpPr>
          <p:nvPr>
            <p:ph type="sldNum" sz="quarter" idx="16"/>
          </p:nvPr>
        </p:nvSpPr>
        <p:spPr/>
        <p:txBody>
          <a:bodyPr/>
          <a:lstStyle/>
          <a:p>
            <a:fld id="{840C1E0B-154D-844F-9C3C-CB8827A7EAB0}" type="slidenum">
              <a:rPr lang="nl-NL" smtClean="0"/>
              <a:pPr/>
              <a:t>‹nr.›</a:t>
            </a:fld>
            <a:endParaRPr lang="nl-NL"/>
          </a:p>
        </p:txBody>
      </p:sp>
      <p:sp>
        <p:nvSpPr>
          <p:cNvPr id="7" name="Text Placeholder 5">
            <a:extLst>
              <a:ext uri="{FF2B5EF4-FFF2-40B4-BE49-F238E27FC236}">
                <a16:creationId xmlns:a16="http://schemas.microsoft.com/office/drawing/2014/main" id="{C1927949-40B9-E8F6-B2A7-A1D394134560}"/>
              </a:ext>
            </a:extLst>
          </p:cNvPr>
          <p:cNvSpPr>
            <a:spLocks noGrp="1"/>
          </p:cNvSpPr>
          <p:nvPr>
            <p:ph type="body" sz="quarter" idx="17" hasCustomPrompt="1"/>
          </p:nvPr>
        </p:nvSpPr>
        <p:spPr>
          <a:xfrm>
            <a:off x="431744" y="1576388"/>
            <a:ext cx="7479326" cy="4418012"/>
          </a:xfrm>
        </p:spPr>
        <p:txBody>
          <a:bodyPr/>
          <a:lstStyle>
            <a:lvl1pPr>
              <a:lnSpc>
                <a:spcPct val="100000"/>
              </a:lnSpc>
              <a:spcAft>
                <a:spcPts val="1200"/>
              </a:spcAft>
              <a:defRPr/>
            </a:lvl1pPr>
            <a:lvl3pPr>
              <a:lnSpc>
                <a:spcPct val="100000"/>
              </a:lnSpc>
              <a:defRPr/>
            </a:lvl3pPr>
            <a:lvl4pPr>
              <a:lnSpc>
                <a:spcPct val="100000"/>
              </a:lnSpc>
              <a:defRPr/>
            </a:lvl4pPr>
            <a:lvl5pPr>
              <a:lnSpc>
                <a:spcPct val="100000"/>
              </a:lnSpc>
              <a:defRPr/>
            </a:lvl5pPr>
          </a:lstStyle>
          <a:p>
            <a:pPr lvl="0"/>
            <a:r>
              <a:rPr lang="nl-NL" dirty="0" err="1"/>
              <a:t>Edit</a:t>
            </a:r>
            <a:r>
              <a:rPr lang="nl-NL" dirty="0"/>
              <a:t> </a:t>
            </a:r>
            <a:r>
              <a:rPr lang="nl-NL" dirty="0" err="1"/>
              <a:t>text</a:t>
            </a:r>
            <a:r>
              <a:rPr lang="nl-NL" dirty="0"/>
              <a:t> </a:t>
            </a:r>
            <a:r>
              <a:rPr lang="nl-NL" dirty="0" err="1"/>
              <a:t>style</a:t>
            </a:r>
            <a:r>
              <a:rPr lang="nl-NL" dirty="0"/>
              <a:t> of model</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4" name="Text Placeholder 5">
            <a:extLst>
              <a:ext uri="{FF2B5EF4-FFF2-40B4-BE49-F238E27FC236}">
                <a16:creationId xmlns:a16="http://schemas.microsoft.com/office/drawing/2014/main" id="{7E77755D-D3C4-B1C7-3558-0D0EA1AAB85D}"/>
              </a:ext>
            </a:extLst>
          </p:cNvPr>
          <p:cNvSpPr>
            <a:spLocks noGrp="1"/>
          </p:cNvSpPr>
          <p:nvPr>
            <p:ph type="body" sz="quarter" idx="18" hasCustomPrompt="1"/>
          </p:nvPr>
        </p:nvSpPr>
        <p:spPr>
          <a:xfrm>
            <a:off x="8126942" y="1576388"/>
            <a:ext cx="3631728" cy="4418012"/>
          </a:xfrm>
        </p:spPr>
        <p:txBody>
          <a:bodyPr/>
          <a:lstStyle>
            <a:lvl1pPr>
              <a:lnSpc>
                <a:spcPct val="100000"/>
              </a:lnSpc>
              <a:spcAft>
                <a:spcPts val="1200"/>
              </a:spcAft>
              <a:defRPr/>
            </a:lvl1pPr>
            <a:lvl3pPr>
              <a:lnSpc>
                <a:spcPct val="100000"/>
              </a:lnSpc>
              <a:defRPr/>
            </a:lvl3pPr>
            <a:lvl4pPr>
              <a:lnSpc>
                <a:spcPct val="100000"/>
              </a:lnSpc>
              <a:defRPr/>
            </a:lvl4pPr>
            <a:lvl5pPr>
              <a:lnSpc>
                <a:spcPct val="100000"/>
              </a:lnSpc>
              <a:defRPr/>
            </a:lvl5pPr>
          </a:lstStyle>
          <a:p>
            <a:pPr lvl="0"/>
            <a:r>
              <a:rPr lang="nl-NL" dirty="0" err="1"/>
              <a:t>Edit</a:t>
            </a:r>
            <a:r>
              <a:rPr lang="nl-NL" dirty="0"/>
              <a:t> </a:t>
            </a:r>
            <a:r>
              <a:rPr lang="nl-NL" dirty="0" err="1"/>
              <a:t>text</a:t>
            </a:r>
            <a:r>
              <a:rPr lang="nl-NL" dirty="0"/>
              <a:t> </a:t>
            </a:r>
            <a:r>
              <a:rPr lang="nl-NL" dirty="0" err="1"/>
              <a:t>style</a:t>
            </a:r>
            <a:r>
              <a:rPr lang="nl-NL" dirty="0"/>
              <a:t> of model</a:t>
            </a:r>
          </a:p>
          <a:p>
            <a:pPr lvl="0"/>
            <a:r>
              <a:rPr lang="nl-NL" dirty="0"/>
              <a:t>Head</a:t>
            </a:r>
          </a:p>
          <a:p>
            <a:pPr lvl="1"/>
            <a:r>
              <a:rPr lang="nl-NL" dirty="0"/>
              <a:t>Body</a:t>
            </a:r>
          </a:p>
          <a:p>
            <a:pPr lvl="2"/>
            <a:r>
              <a:rPr lang="nl-NL" dirty="0" err="1"/>
              <a:t>Bullet</a:t>
            </a:r>
            <a:r>
              <a:rPr lang="nl-NL" dirty="0"/>
              <a:t> level 1</a:t>
            </a:r>
          </a:p>
          <a:p>
            <a:pPr lvl="3"/>
            <a:r>
              <a:rPr lang="nl-NL" dirty="0" err="1"/>
              <a:t>Bullet</a:t>
            </a:r>
            <a:r>
              <a:rPr lang="nl-NL" dirty="0"/>
              <a:t> level 2</a:t>
            </a:r>
          </a:p>
          <a:p>
            <a:pPr lvl="4"/>
            <a:r>
              <a:rPr lang="nl-NL" dirty="0"/>
              <a:t>Small </a:t>
            </a:r>
            <a:r>
              <a:rPr lang="nl-NL" dirty="0" err="1"/>
              <a:t>text</a:t>
            </a:r>
            <a:endParaRPr lang="en-GB" dirty="0"/>
          </a:p>
        </p:txBody>
      </p:sp>
    </p:spTree>
    <p:extLst>
      <p:ext uri="{BB962C8B-B14F-4D97-AF65-F5344CB8AC3E}">
        <p14:creationId xmlns:p14="http://schemas.microsoft.com/office/powerpoint/2010/main" val="1689098022"/>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only 3/3">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92DF140-6C53-44AA-83B1-6399EDE16B59}"/>
              </a:ext>
            </a:extLst>
          </p:cNvPr>
          <p:cNvSpPr>
            <a:spLocks noGrp="1"/>
          </p:cNvSpPr>
          <p:nvPr>
            <p:ph type="body" sz="quarter" idx="13" hasCustomPrompt="1"/>
          </p:nvPr>
        </p:nvSpPr>
        <p:spPr>
          <a:xfrm>
            <a:off x="431744" y="1576388"/>
            <a:ext cx="3631728" cy="4418012"/>
          </a:xfrm>
        </p:spPr>
        <p:txBody>
          <a:bodyPr/>
          <a:lstStyle>
            <a:lvl1pPr>
              <a:lnSpc>
                <a:spcPct val="100000"/>
              </a:lnSpc>
              <a:spcAft>
                <a:spcPts val="1200"/>
              </a:spcAft>
              <a:defRPr/>
            </a:lvl1pPr>
            <a:lvl3pPr>
              <a:lnSpc>
                <a:spcPct val="100000"/>
              </a:lnSpc>
              <a:defRPr/>
            </a:lvl3pPr>
            <a:lvl4pPr>
              <a:lnSpc>
                <a:spcPct val="100000"/>
              </a:lnSpc>
              <a:defRPr/>
            </a:lvl4pPr>
            <a:lvl5pPr>
              <a:lnSpc>
                <a:spcPct val="100000"/>
              </a:lnSpc>
              <a:defRPr/>
            </a:lvl5pPr>
          </a:lstStyle>
          <a:p>
            <a:pPr lvl="0"/>
            <a:r>
              <a:rPr lang="nl-NL" dirty="0" err="1"/>
              <a:t>Edit</a:t>
            </a:r>
            <a:r>
              <a:rPr lang="nl-NL" dirty="0"/>
              <a:t> </a:t>
            </a:r>
            <a:r>
              <a:rPr lang="nl-NL" dirty="0" err="1"/>
              <a:t>text</a:t>
            </a:r>
            <a:r>
              <a:rPr lang="nl-NL" dirty="0"/>
              <a:t> </a:t>
            </a:r>
            <a:r>
              <a:rPr lang="nl-NL" dirty="0" err="1"/>
              <a:t>style</a:t>
            </a:r>
            <a:r>
              <a:rPr lang="nl-NL" dirty="0"/>
              <a:t> of model</a:t>
            </a:r>
          </a:p>
          <a:p>
            <a:pPr lvl="1"/>
            <a:r>
              <a:rPr lang="nl-NL" dirty="0"/>
              <a:t>Body</a:t>
            </a:r>
          </a:p>
          <a:p>
            <a:pPr lvl="2"/>
            <a:r>
              <a:rPr lang="nl-NL" dirty="0" err="1"/>
              <a:t>Bullet</a:t>
            </a:r>
            <a:r>
              <a:rPr lang="nl-NL" dirty="0"/>
              <a:t> level 1</a:t>
            </a:r>
          </a:p>
          <a:p>
            <a:pPr lvl="3"/>
            <a:r>
              <a:rPr lang="nl-NL" dirty="0" err="1"/>
              <a:t>Bullet</a:t>
            </a:r>
            <a:r>
              <a:rPr lang="nl-NL" dirty="0"/>
              <a:t> level 2</a:t>
            </a:r>
          </a:p>
          <a:p>
            <a:pPr lvl="4"/>
            <a:r>
              <a:rPr lang="nl-NL" dirty="0"/>
              <a:t>Small </a:t>
            </a:r>
            <a:r>
              <a:rPr lang="nl-NL" dirty="0" err="1"/>
              <a:t>text</a:t>
            </a:r>
            <a:endParaRPr lang="en-GB" dirty="0"/>
          </a:p>
        </p:txBody>
      </p:sp>
      <p:sp>
        <p:nvSpPr>
          <p:cNvPr id="7" name="TypeTextLevel" hidden="1">
            <a:extLst>
              <a:ext uri="{FF2B5EF4-FFF2-40B4-BE49-F238E27FC236}">
                <a16:creationId xmlns:a16="http://schemas.microsoft.com/office/drawing/2014/main" id="{AAD0BC9D-8444-4495-A390-04858A2A3185}"/>
              </a:ext>
            </a:extLst>
          </p:cNvPr>
          <p:cNvSpPr txBox="1"/>
          <p:nvPr/>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2" name="TypeTextLevel" hidden="1">
            <a:extLst>
              <a:ext uri="{FF2B5EF4-FFF2-40B4-BE49-F238E27FC236}">
                <a16:creationId xmlns:a16="http://schemas.microsoft.com/office/drawing/2014/main" id="{D1F7F068-1608-1F4A-BC4C-391FF35851D7}"/>
              </a:ext>
            </a:extLst>
          </p:cNvPr>
          <p:cNvSpPr txBox="1"/>
          <p:nvPr/>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3" name="TypeTextLevel" hidden="1">
            <a:extLst>
              <a:ext uri="{FF2B5EF4-FFF2-40B4-BE49-F238E27FC236}">
                <a16:creationId xmlns:a16="http://schemas.microsoft.com/office/drawing/2014/main" id="{B81D75B9-CF4A-86F0-4E04-3BEC89185FCE}"/>
              </a:ext>
            </a:extLst>
          </p:cNvPr>
          <p:cNvSpPr txBox="1"/>
          <p:nvPr userDrawn="1"/>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4" name="Tijdelijke aanduiding voor datum 3">
            <a:extLst>
              <a:ext uri="{FF2B5EF4-FFF2-40B4-BE49-F238E27FC236}">
                <a16:creationId xmlns:a16="http://schemas.microsoft.com/office/drawing/2014/main" id="{5F7E6BE1-1405-0CB4-1657-F8CB8D16718A}"/>
              </a:ext>
            </a:extLst>
          </p:cNvPr>
          <p:cNvSpPr>
            <a:spLocks noGrp="1"/>
          </p:cNvSpPr>
          <p:nvPr>
            <p:ph type="dt" sz="half" idx="14"/>
          </p:nvPr>
        </p:nvSpPr>
        <p:spPr/>
        <p:txBody>
          <a:bodyPr/>
          <a:lstStyle/>
          <a:p>
            <a:fld id="{B480270B-3448-6B45-BB7C-3A91A89789CE}" type="datetime1">
              <a:rPr lang="nl-NL" smtClean="0"/>
              <a:t>2-9-2025</a:t>
            </a:fld>
            <a:endParaRPr lang="nl-NL"/>
          </a:p>
        </p:txBody>
      </p:sp>
      <p:sp>
        <p:nvSpPr>
          <p:cNvPr id="8" name="Tijdelijke aanduiding voor voettekst 7">
            <a:extLst>
              <a:ext uri="{FF2B5EF4-FFF2-40B4-BE49-F238E27FC236}">
                <a16:creationId xmlns:a16="http://schemas.microsoft.com/office/drawing/2014/main" id="{3346DECC-2467-6850-18F6-7DBCE0DE3A4B}"/>
              </a:ext>
            </a:extLst>
          </p:cNvPr>
          <p:cNvSpPr>
            <a:spLocks noGrp="1"/>
          </p:cNvSpPr>
          <p:nvPr>
            <p:ph type="ftr" sz="quarter" idx="15"/>
          </p:nvPr>
        </p:nvSpPr>
        <p:spPr/>
        <p:txBody>
          <a:bodyPr/>
          <a:lstStyle/>
          <a:p>
            <a:r>
              <a:rPr lang="nl-NL"/>
              <a:t>Name of the Faculty or Research Institute</a:t>
            </a:r>
          </a:p>
        </p:txBody>
      </p:sp>
      <p:sp>
        <p:nvSpPr>
          <p:cNvPr id="9" name="Tijdelijke aanduiding voor dianummer 8">
            <a:extLst>
              <a:ext uri="{FF2B5EF4-FFF2-40B4-BE49-F238E27FC236}">
                <a16:creationId xmlns:a16="http://schemas.microsoft.com/office/drawing/2014/main" id="{96C49121-804B-D1CF-97AF-4E0B92DACE50}"/>
              </a:ext>
            </a:extLst>
          </p:cNvPr>
          <p:cNvSpPr>
            <a:spLocks noGrp="1"/>
          </p:cNvSpPr>
          <p:nvPr>
            <p:ph type="sldNum" sz="quarter" idx="16"/>
          </p:nvPr>
        </p:nvSpPr>
        <p:spPr/>
        <p:txBody>
          <a:bodyPr/>
          <a:lstStyle/>
          <a:p>
            <a:fld id="{840C1E0B-154D-844F-9C3C-CB8827A7EAB0}" type="slidenum">
              <a:rPr lang="nl-NL" smtClean="0"/>
              <a:pPr/>
              <a:t>‹nr.›</a:t>
            </a:fld>
            <a:endParaRPr lang="nl-NL"/>
          </a:p>
        </p:txBody>
      </p:sp>
      <p:sp>
        <p:nvSpPr>
          <p:cNvPr id="12" name="Titel 11">
            <a:extLst>
              <a:ext uri="{FF2B5EF4-FFF2-40B4-BE49-F238E27FC236}">
                <a16:creationId xmlns:a16="http://schemas.microsoft.com/office/drawing/2014/main" id="{BECA456A-618E-FAF0-453B-73A4C46C318B}"/>
              </a:ext>
            </a:extLst>
          </p:cNvPr>
          <p:cNvSpPr>
            <a:spLocks noGrp="1"/>
          </p:cNvSpPr>
          <p:nvPr>
            <p:ph type="title" hasCustomPrompt="1"/>
          </p:nvPr>
        </p:nvSpPr>
        <p:spPr/>
        <p:txBody>
          <a:bodyPr/>
          <a:lstStyle/>
          <a:p>
            <a:r>
              <a:rPr lang="nl-NL" dirty="0"/>
              <a:t>Click </a:t>
            </a:r>
            <a:r>
              <a:rPr lang="nl-NL" dirty="0" err="1"/>
              <a:t>to</a:t>
            </a:r>
            <a:r>
              <a:rPr lang="nl-NL" dirty="0"/>
              <a:t> </a:t>
            </a:r>
            <a:r>
              <a:rPr lang="nl-NL" dirty="0" err="1"/>
              <a:t>edit</a:t>
            </a:r>
            <a:r>
              <a:rPr lang="nl-NL" dirty="0"/>
              <a:t> </a:t>
            </a:r>
            <a:r>
              <a:rPr lang="nl-NL" dirty="0" err="1"/>
              <a:t>style</a:t>
            </a:r>
            <a:endParaRPr lang="nl-NL" dirty="0"/>
          </a:p>
        </p:txBody>
      </p:sp>
      <p:sp>
        <p:nvSpPr>
          <p:cNvPr id="5" name="Text Placeholder 5">
            <a:extLst>
              <a:ext uri="{FF2B5EF4-FFF2-40B4-BE49-F238E27FC236}">
                <a16:creationId xmlns:a16="http://schemas.microsoft.com/office/drawing/2014/main" id="{976269B5-F613-E77F-B4F6-1B858D387A0F}"/>
              </a:ext>
            </a:extLst>
          </p:cNvPr>
          <p:cNvSpPr>
            <a:spLocks noGrp="1"/>
          </p:cNvSpPr>
          <p:nvPr>
            <p:ph type="body" sz="quarter" idx="17" hasCustomPrompt="1"/>
          </p:nvPr>
        </p:nvSpPr>
        <p:spPr>
          <a:xfrm>
            <a:off x="4280035" y="1576388"/>
            <a:ext cx="3631728" cy="4418012"/>
          </a:xfrm>
        </p:spPr>
        <p:txBody>
          <a:bodyPr/>
          <a:lstStyle>
            <a:lvl1pPr>
              <a:lnSpc>
                <a:spcPct val="100000"/>
              </a:lnSpc>
              <a:spcAft>
                <a:spcPts val="1200"/>
              </a:spcAft>
              <a:defRPr/>
            </a:lvl1pPr>
            <a:lvl3pPr>
              <a:lnSpc>
                <a:spcPct val="100000"/>
              </a:lnSpc>
              <a:defRPr/>
            </a:lvl3pPr>
            <a:lvl4pPr>
              <a:lnSpc>
                <a:spcPct val="100000"/>
              </a:lnSpc>
              <a:defRPr/>
            </a:lvl4pPr>
            <a:lvl5pPr>
              <a:lnSpc>
                <a:spcPct val="100000"/>
              </a:lnSpc>
              <a:defRPr/>
            </a:lvl5pPr>
          </a:lstStyle>
          <a:p>
            <a:pPr lvl="0"/>
            <a:r>
              <a:rPr lang="nl-NL" dirty="0" err="1"/>
              <a:t>Edit</a:t>
            </a:r>
            <a:r>
              <a:rPr lang="nl-NL" dirty="0"/>
              <a:t> </a:t>
            </a:r>
            <a:r>
              <a:rPr lang="nl-NL" dirty="0" err="1"/>
              <a:t>text</a:t>
            </a:r>
            <a:r>
              <a:rPr lang="nl-NL" dirty="0"/>
              <a:t> </a:t>
            </a:r>
            <a:r>
              <a:rPr lang="nl-NL" dirty="0" err="1"/>
              <a:t>style</a:t>
            </a:r>
            <a:r>
              <a:rPr lang="nl-NL" dirty="0"/>
              <a:t> of model</a:t>
            </a:r>
          </a:p>
          <a:p>
            <a:pPr lvl="1"/>
            <a:r>
              <a:rPr lang="nl-NL" dirty="0"/>
              <a:t>Body</a:t>
            </a:r>
          </a:p>
          <a:p>
            <a:pPr lvl="2"/>
            <a:r>
              <a:rPr lang="nl-NL" dirty="0" err="1"/>
              <a:t>Bullet</a:t>
            </a:r>
            <a:r>
              <a:rPr lang="nl-NL" dirty="0"/>
              <a:t> level 1</a:t>
            </a:r>
          </a:p>
          <a:p>
            <a:pPr lvl="3"/>
            <a:r>
              <a:rPr lang="nl-NL" dirty="0" err="1"/>
              <a:t>Bullet</a:t>
            </a:r>
            <a:r>
              <a:rPr lang="nl-NL" dirty="0"/>
              <a:t> level 2</a:t>
            </a:r>
          </a:p>
          <a:p>
            <a:pPr lvl="4"/>
            <a:r>
              <a:rPr lang="nl-NL" dirty="0"/>
              <a:t>Small </a:t>
            </a:r>
            <a:r>
              <a:rPr lang="nl-NL" dirty="0" err="1"/>
              <a:t>text</a:t>
            </a:r>
            <a:endParaRPr lang="en-GB" dirty="0"/>
          </a:p>
        </p:txBody>
      </p:sp>
      <p:sp>
        <p:nvSpPr>
          <p:cNvPr id="10" name="Text Placeholder 5">
            <a:extLst>
              <a:ext uri="{FF2B5EF4-FFF2-40B4-BE49-F238E27FC236}">
                <a16:creationId xmlns:a16="http://schemas.microsoft.com/office/drawing/2014/main" id="{CC2948E4-551F-62B1-D595-BE479FDEE296}"/>
              </a:ext>
            </a:extLst>
          </p:cNvPr>
          <p:cNvSpPr>
            <a:spLocks noGrp="1"/>
          </p:cNvSpPr>
          <p:nvPr>
            <p:ph type="body" sz="quarter" idx="18" hasCustomPrompt="1"/>
          </p:nvPr>
        </p:nvSpPr>
        <p:spPr>
          <a:xfrm>
            <a:off x="8126942" y="1576388"/>
            <a:ext cx="3631728" cy="4418012"/>
          </a:xfrm>
        </p:spPr>
        <p:txBody>
          <a:bodyPr/>
          <a:lstStyle>
            <a:lvl1pPr>
              <a:lnSpc>
                <a:spcPct val="100000"/>
              </a:lnSpc>
              <a:spcAft>
                <a:spcPts val="1200"/>
              </a:spcAft>
              <a:defRPr/>
            </a:lvl1pPr>
            <a:lvl3pPr>
              <a:lnSpc>
                <a:spcPct val="100000"/>
              </a:lnSpc>
              <a:defRPr/>
            </a:lvl3pPr>
            <a:lvl4pPr>
              <a:lnSpc>
                <a:spcPct val="100000"/>
              </a:lnSpc>
              <a:defRPr/>
            </a:lvl4pPr>
            <a:lvl5pPr>
              <a:lnSpc>
                <a:spcPct val="100000"/>
              </a:lnSpc>
              <a:defRPr/>
            </a:lvl5pPr>
          </a:lstStyle>
          <a:p>
            <a:pPr lvl="0"/>
            <a:r>
              <a:rPr lang="nl-NL" dirty="0" err="1"/>
              <a:t>Edit</a:t>
            </a:r>
            <a:r>
              <a:rPr lang="nl-NL" dirty="0"/>
              <a:t> </a:t>
            </a:r>
            <a:r>
              <a:rPr lang="nl-NL" dirty="0" err="1"/>
              <a:t>text</a:t>
            </a:r>
            <a:r>
              <a:rPr lang="nl-NL" dirty="0"/>
              <a:t> </a:t>
            </a:r>
            <a:r>
              <a:rPr lang="nl-NL" dirty="0" err="1"/>
              <a:t>style</a:t>
            </a:r>
            <a:r>
              <a:rPr lang="nl-NL" dirty="0"/>
              <a:t> of model</a:t>
            </a:r>
          </a:p>
          <a:p>
            <a:pPr lvl="1"/>
            <a:r>
              <a:rPr lang="nl-NL" dirty="0"/>
              <a:t>Body</a:t>
            </a:r>
          </a:p>
          <a:p>
            <a:pPr lvl="2"/>
            <a:r>
              <a:rPr lang="nl-NL" dirty="0" err="1"/>
              <a:t>Bullet</a:t>
            </a:r>
            <a:r>
              <a:rPr lang="nl-NL" dirty="0"/>
              <a:t> level 1</a:t>
            </a:r>
          </a:p>
          <a:p>
            <a:pPr lvl="3"/>
            <a:r>
              <a:rPr lang="nl-NL" dirty="0" err="1"/>
              <a:t>Bullet</a:t>
            </a:r>
            <a:r>
              <a:rPr lang="nl-NL" dirty="0"/>
              <a:t> level 2</a:t>
            </a:r>
          </a:p>
          <a:p>
            <a:pPr lvl="4"/>
            <a:r>
              <a:rPr lang="nl-NL" dirty="0"/>
              <a:t>Small </a:t>
            </a:r>
            <a:r>
              <a:rPr lang="nl-NL" dirty="0" err="1"/>
              <a:t>text</a:t>
            </a:r>
            <a:endParaRPr lang="en-GB" dirty="0"/>
          </a:p>
        </p:txBody>
      </p:sp>
    </p:spTree>
    <p:extLst>
      <p:ext uri="{BB962C8B-B14F-4D97-AF65-F5344CB8AC3E}">
        <p14:creationId xmlns:p14="http://schemas.microsoft.com/office/powerpoint/2010/main" val="1792029657"/>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7" name="TypeTextLevel" hidden="1">
            <a:extLst>
              <a:ext uri="{FF2B5EF4-FFF2-40B4-BE49-F238E27FC236}">
                <a16:creationId xmlns:a16="http://schemas.microsoft.com/office/drawing/2014/main" id="{AAD0BC9D-8444-4495-A390-04858A2A3185}"/>
              </a:ext>
            </a:extLst>
          </p:cNvPr>
          <p:cNvSpPr txBox="1"/>
          <p:nvPr/>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2" name="TypeTextLevel" hidden="1">
            <a:extLst>
              <a:ext uri="{FF2B5EF4-FFF2-40B4-BE49-F238E27FC236}">
                <a16:creationId xmlns:a16="http://schemas.microsoft.com/office/drawing/2014/main" id="{D1F7F068-1608-1F4A-BC4C-391FF35851D7}"/>
              </a:ext>
            </a:extLst>
          </p:cNvPr>
          <p:cNvSpPr txBox="1"/>
          <p:nvPr/>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3" name="TypeTextLevel" hidden="1">
            <a:extLst>
              <a:ext uri="{FF2B5EF4-FFF2-40B4-BE49-F238E27FC236}">
                <a16:creationId xmlns:a16="http://schemas.microsoft.com/office/drawing/2014/main" id="{B81D75B9-CF4A-86F0-4E04-3BEC89185FCE}"/>
              </a:ext>
            </a:extLst>
          </p:cNvPr>
          <p:cNvSpPr txBox="1"/>
          <p:nvPr userDrawn="1"/>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4" name="Tijdelijke aanduiding voor datum 3">
            <a:extLst>
              <a:ext uri="{FF2B5EF4-FFF2-40B4-BE49-F238E27FC236}">
                <a16:creationId xmlns:a16="http://schemas.microsoft.com/office/drawing/2014/main" id="{5F7E6BE1-1405-0CB4-1657-F8CB8D16718A}"/>
              </a:ext>
            </a:extLst>
          </p:cNvPr>
          <p:cNvSpPr>
            <a:spLocks noGrp="1"/>
          </p:cNvSpPr>
          <p:nvPr>
            <p:ph type="dt" sz="half" idx="14"/>
          </p:nvPr>
        </p:nvSpPr>
        <p:spPr/>
        <p:txBody>
          <a:bodyPr/>
          <a:lstStyle/>
          <a:p>
            <a:fld id="{316DC722-18BC-C743-9707-4A8697D77286}" type="datetime1">
              <a:rPr lang="nl-NL" smtClean="0"/>
              <a:t>2-9-2025</a:t>
            </a:fld>
            <a:endParaRPr lang="nl-NL"/>
          </a:p>
        </p:txBody>
      </p:sp>
      <p:sp>
        <p:nvSpPr>
          <p:cNvPr id="8" name="Tijdelijke aanduiding voor voettekst 7">
            <a:extLst>
              <a:ext uri="{FF2B5EF4-FFF2-40B4-BE49-F238E27FC236}">
                <a16:creationId xmlns:a16="http://schemas.microsoft.com/office/drawing/2014/main" id="{3346DECC-2467-6850-18F6-7DBCE0DE3A4B}"/>
              </a:ext>
            </a:extLst>
          </p:cNvPr>
          <p:cNvSpPr>
            <a:spLocks noGrp="1"/>
          </p:cNvSpPr>
          <p:nvPr>
            <p:ph type="ftr" sz="quarter" idx="15"/>
          </p:nvPr>
        </p:nvSpPr>
        <p:spPr/>
        <p:txBody>
          <a:bodyPr/>
          <a:lstStyle/>
          <a:p>
            <a:r>
              <a:rPr lang="nl-NL"/>
              <a:t>Name of the Faculty or Research Institute</a:t>
            </a:r>
          </a:p>
        </p:txBody>
      </p:sp>
      <p:sp>
        <p:nvSpPr>
          <p:cNvPr id="9" name="Tijdelijke aanduiding voor dianummer 8">
            <a:extLst>
              <a:ext uri="{FF2B5EF4-FFF2-40B4-BE49-F238E27FC236}">
                <a16:creationId xmlns:a16="http://schemas.microsoft.com/office/drawing/2014/main" id="{96C49121-804B-D1CF-97AF-4E0B92DACE50}"/>
              </a:ext>
            </a:extLst>
          </p:cNvPr>
          <p:cNvSpPr>
            <a:spLocks noGrp="1"/>
          </p:cNvSpPr>
          <p:nvPr>
            <p:ph type="sldNum" sz="quarter" idx="16"/>
          </p:nvPr>
        </p:nvSpPr>
        <p:spPr/>
        <p:txBody>
          <a:bodyPr/>
          <a:lstStyle/>
          <a:p>
            <a:fld id="{840C1E0B-154D-844F-9C3C-CB8827A7EAB0}" type="slidenum">
              <a:rPr lang="nl-NL" smtClean="0"/>
              <a:pPr/>
              <a:t>‹nr.›</a:t>
            </a:fld>
            <a:endParaRPr lang="nl-NL"/>
          </a:p>
        </p:txBody>
      </p:sp>
      <p:sp>
        <p:nvSpPr>
          <p:cNvPr id="12" name="Titel 11">
            <a:extLst>
              <a:ext uri="{FF2B5EF4-FFF2-40B4-BE49-F238E27FC236}">
                <a16:creationId xmlns:a16="http://schemas.microsoft.com/office/drawing/2014/main" id="{BECA456A-618E-FAF0-453B-73A4C46C318B}"/>
              </a:ext>
            </a:extLst>
          </p:cNvPr>
          <p:cNvSpPr>
            <a:spLocks noGrp="1"/>
          </p:cNvSpPr>
          <p:nvPr>
            <p:ph type="title" hasCustomPrompt="1"/>
          </p:nvPr>
        </p:nvSpPr>
        <p:spPr/>
        <p:txBody>
          <a:bodyPr/>
          <a:lstStyle/>
          <a:p>
            <a:r>
              <a:rPr lang="nl-NL" dirty="0"/>
              <a:t>Click </a:t>
            </a:r>
            <a:r>
              <a:rPr lang="nl-NL" dirty="0" err="1"/>
              <a:t>to</a:t>
            </a:r>
            <a:r>
              <a:rPr lang="nl-NL" dirty="0"/>
              <a:t> </a:t>
            </a:r>
            <a:r>
              <a:rPr lang="nl-NL" dirty="0" err="1"/>
              <a:t>edit</a:t>
            </a:r>
            <a:r>
              <a:rPr lang="nl-NL" dirty="0"/>
              <a:t> </a:t>
            </a:r>
            <a:r>
              <a:rPr lang="nl-NL" dirty="0" err="1"/>
              <a:t>style</a:t>
            </a:r>
            <a:endParaRPr lang="nl-NL" dirty="0"/>
          </a:p>
        </p:txBody>
      </p:sp>
    </p:spTree>
    <p:extLst>
      <p:ext uri="{BB962C8B-B14F-4D97-AF65-F5344CB8AC3E}">
        <p14:creationId xmlns:p14="http://schemas.microsoft.com/office/powerpoint/2010/main" val="2996351145"/>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only 3/3 small">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92DF140-6C53-44AA-83B1-6399EDE16B59}"/>
              </a:ext>
            </a:extLst>
          </p:cNvPr>
          <p:cNvSpPr>
            <a:spLocks noGrp="1"/>
          </p:cNvSpPr>
          <p:nvPr>
            <p:ph type="body" sz="quarter" idx="13" hasCustomPrompt="1"/>
          </p:nvPr>
        </p:nvSpPr>
        <p:spPr>
          <a:xfrm>
            <a:off x="431744" y="1576388"/>
            <a:ext cx="3631728" cy="4418012"/>
          </a:xfrm>
        </p:spPr>
        <p:txBody>
          <a:bodyPr>
            <a:normAutofit/>
          </a:bodyPr>
          <a:lstStyle>
            <a:lvl1pPr>
              <a:lnSpc>
                <a:spcPct val="100000"/>
              </a:lnSpc>
              <a:spcAft>
                <a:spcPts val="1200"/>
              </a:spcAft>
              <a:defRPr sz="1400"/>
            </a:lvl1pPr>
            <a:lvl2pPr>
              <a:defRPr sz="1400"/>
            </a:lvl2pPr>
            <a:lvl3pPr>
              <a:lnSpc>
                <a:spcPct val="100000"/>
              </a:lnSpc>
              <a:defRPr sz="1400"/>
            </a:lvl3pPr>
            <a:lvl4pPr>
              <a:lnSpc>
                <a:spcPct val="100000"/>
              </a:lnSpc>
              <a:defRPr sz="1400"/>
            </a:lvl4pPr>
            <a:lvl5pPr>
              <a:lnSpc>
                <a:spcPct val="100000"/>
              </a:lnSpc>
              <a:defRPr sz="1050"/>
            </a:lvl5pPr>
          </a:lstStyle>
          <a:p>
            <a:pPr lvl="0"/>
            <a:r>
              <a:rPr lang="nl-NL" dirty="0" err="1"/>
              <a:t>Edit</a:t>
            </a:r>
            <a:r>
              <a:rPr lang="nl-NL" dirty="0"/>
              <a:t> </a:t>
            </a:r>
            <a:r>
              <a:rPr lang="nl-NL" dirty="0" err="1"/>
              <a:t>text</a:t>
            </a:r>
            <a:r>
              <a:rPr lang="nl-NL" dirty="0"/>
              <a:t> </a:t>
            </a:r>
            <a:r>
              <a:rPr lang="nl-NL" dirty="0" err="1"/>
              <a:t>style</a:t>
            </a:r>
            <a:r>
              <a:rPr lang="nl-NL" dirty="0"/>
              <a:t> of model</a:t>
            </a:r>
          </a:p>
          <a:p>
            <a:pPr lvl="1"/>
            <a:r>
              <a:rPr lang="nl-NL" dirty="0"/>
              <a:t>Body</a:t>
            </a:r>
          </a:p>
          <a:p>
            <a:pPr lvl="2"/>
            <a:r>
              <a:rPr lang="nl-NL" dirty="0" err="1"/>
              <a:t>Bullet</a:t>
            </a:r>
            <a:r>
              <a:rPr lang="nl-NL" dirty="0"/>
              <a:t> level 1</a:t>
            </a:r>
          </a:p>
          <a:p>
            <a:pPr lvl="3"/>
            <a:r>
              <a:rPr lang="nl-NL" dirty="0" err="1"/>
              <a:t>Bullet</a:t>
            </a:r>
            <a:r>
              <a:rPr lang="nl-NL" dirty="0"/>
              <a:t> level 2</a:t>
            </a:r>
          </a:p>
          <a:p>
            <a:pPr lvl="4"/>
            <a:r>
              <a:rPr lang="nl-NL" dirty="0"/>
              <a:t>Small </a:t>
            </a:r>
            <a:r>
              <a:rPr lang="nl-NL" dirty="0" err="1"/>
              <a:t>text</a:t>
            </a:r>
            <a:endParaRPr lang="en-GB" dirty="0"/>
          </a:p>
        </p:txBody>
      </p:sp>
      <p:sp>
        <p:nvSpPr>
          <p:cNvPr id="7" name="TypeTextLevel" hidden="1">
            <a:extLst>
              <a:ext uri="{FF2B5EF4-FFF2-40B4-BE49-F238E27FC236}">
                <a16:creationId xmlns:a16="http://schemas.microsoft.com/office/drawing/2014/main" id="{AAD0BC9D-8444-4495-A390-04858A2A3185}"/>
              </a:ext>
            </a:extLst>
          </p:cNvPr>
          <p:cNvSpPr txBox="1"/>
          <p:nvPr/>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2" name="TypeTextLevel" hidden="1">
            <a:extLst>
              <a:ext uri="{FF2B5EF4-FFF2-40B4-BE49-F238E27FC236}">
                <a16:creationId xmlns:a16="http://schemas.microsoft.com/office/drawing/2014/main" id="{D1F7F068-1608-1F4A-BC4C-391FF35851D7}"/>
              </a:ext>
            </a:extLst>
          </p:cNvPr>
          <p:cNvSpPr txBox="1"/>
          <p:nvPr/>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3" name="TypeTextLevel" hidden="1">
            <a:extLst>
              <a:ext uri="{FF2B5EF4-FFF2-40B4-BE49-F238E27FC236}">
                <a16:creationId xmlns:a16="http://schemas.microsoft.com/office/drawing/2014/main" id="{B81D75B9-CF4A-86F0-4E04-3BEC89185FCE}"/>
              </a:ext>
            </a:extLst>
          </p:cNvPr>
          <p:cNvSpPr txBox="1"/>
          <p:nvPr userDrawn="1"/>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4" name="Tijdelijke aanduiding voor datum 3">
            <a:extLst>
              <a:ext uri="{FF2B5EF4-FFF2-40B4-BE49-F238E27FC236}">
                <a16:creationId xmlns:a16="http://schemas.microsoft.com/office/drawing/2014/main" id="{5F7E6BE1-1405-0CB4-1657-F8CB8D16718A}"/>
              </a:ext>
            </a:extLst>
          </p:cNvPr>
          <p:cNvSpPr>
            <a:spLocks noGrp="1"/>
          </p:cNvSpPr>
          <p:nvPr>
            <p:ph type="dt" sz="half" idx="14"/>
          </p:nvPr>
        </p:nvSpPr>
        <p:spPr/>
        <p:txBody>
          <a:bodyPr/>
          <a:lstStyle/>
          <a:p>
            <a:fld id="{7DB55310-E44C-574A-97FB-66E2F7CF03EA}" type="datetime1">
              <a:rPr lang="nl-NL" smtClean="0"/>
              <a:t>2-9-2025</a:t>
            </a:fld>
            <a:endParaRPr lang="nl-NL"/>
          </a:p>
        </p:txBody>
      </p:sp>
      <p:sp>
        <p:nvSpPr>
          <p:cNvPr id="8" name="Tijdelijke aanduiding voor voettekst 7">
            <a:extLst>
              <a:ext uri="{FF2B5EF4-FFF2-40B4-BE49-F238E27FC236}">
                <a16:creationId xmlns:a16="http://schemas.microsoft.com/office/drawing/2014/main" id="{3346DECC-2467-6850-18F6-7DBCE0DE3A4B}"/>
              </a:ext>
            </a:extLst>
          </p:cNvPr>
          <p:cNvSpPr>
            <a:spLocks noGrp="1"/>
          </p:cNvSpPr>
          <p:nvPr>
            <p:ph type="ftr" sz="quarter" idx="15"/>
          </p:nvPr>
        </p:nvSpPr>
        <p:spPr/>
        <p:txBody>
          <a:bodyPr/>
          <a:lstStyle/>
          <a:p>
            <a:r>
              <a:rPr lang="nl-NL"/>
              <a:t>Name of the Faculty or Research Institute</a:t>
            </a:r>
          </a:p>
        </p:txBody>
      </p:sp>
      <p:sp>
        <p:nvSpPr>
          <p:cNvPr id="9" name="Tijdelijke aanduiding voor dianummer 8">
            <a:extLst>
              <a:ext uri="{FF2B5EF4-FFF2-40B4-BE49-F238E27FC236}">
                <a16:creationId xmlns:a16="http://schemas.microsoft.com/office/drawing/2014/main" id="{96C49121-804B-D1CF-97AF-4E0B92DACE50}"/>
              </a:ext>
            </a:extLst>
          </p:cNvPr>
          <p:cNvSpPr>
            <a:spLocks noGrp="1"/>
          </p:cNvSpPr>
          <p:nvPr>
            <p:ph type="sldNum" sz="quarter" idx="16"/>
          </p:nvPr>
        </p:nvSpPr>
        <p:spPr/>
        <p:txBody>
          <a:bodyPr/>
          <a:lstStyle/>
          <a:p>
            <a:fld id="{840C1E0B-154D-844F-9C3C-CB8827A7EAB0}" type="slidenum">
              <a:rPr lang="nl-NL" smtClean="0"/>
              <a:pPr/>
              <a:t>‹nr.›</a:t>
            </a:fld>
            <a:endParaRPr lang="nl-NL"/>
          </a:p>
        </p:txBody>
      </p:sp>
      <p:sp>
        <p:nvSpPr>
          <p:cNvPr id="12" name="Titel 11">
            <a:extLst>
              <a:ext uri="{FF2B5EF4-FFF2-40B4-BE49-F238E27FC236}">
                <a16:creationId xmlns:a16="http://schemas.microsoft.com/office/drawing/2014/main" id="{BECA456A-618E-FAF0-453B-73A4C46C318B}"/>
              </a:ext>
            </a:extLst>
          </p:cNvPr>
          <p:cNvSpPr>
            <a:spLocks noGrp="1"/>
          </p:cNvSpPr>
          <p:nvPr>
            <p:ph type="title" hasCustomPrompt="1"/>
          </p:nvPr>
        </p:nvSpPr>
        <p:spPr/>
        <p:txBody>
          <a:bodyPr/>
          <a:lstStyle/>
          <a:p>
            <a:r>
              <a:rPr lang="nl-NL" dirty="0"/>
              <a:t>Click </a:t>
            </a:r>
            <a:r>
              <a:rPr lang="nl-NL" dirty="0" err="1"/>
              <a:t>to</a:t>
            </a:r>
            <a:r>
              <a:rPr lang="nl-NL" dirty="0"/>
              <a:t> </a:t>
            </a:r>
            <a:r>
              <a:rPr lang="nl-NL" dirty="0" err="1"/>
              <a:t>edit</a:t>
            </a:r>
            <a:r>
              <a:rPr lang="nl-NL" dirty="0"/>
              <a:t> </a:t>
            </a:r>
            <a:r>
              <a:rPr lang="nl-NL" dirty="0" err="1"/>
              <a:t>style</a:t>
            </a:r>
            <a:endParaRPr lang="nl-NL" dirty="0"/>
          </a:p>
        </p:txBody>
      </p:sp>
      <p:sp>
        <p:nvSpPr>
          <p:cNvPr id="5" name="Text Placeholder 5">
            <a:extLst>
              <a:ext uri="{FF2B5EF4-FFF2-40B4-BE49-F238E27FC236}">
                <a16:creationId xmlns:a16="http://schemas.microsoft.com/office/drawing/2014/main" id="{976269B5-F613-E77F-B4F6-1B858D387A0F}"/>
              </a:ext>
            </a:extLst>
          </p:cNvPr>
          <p:cNvSpPr>
            <a:spLocks noGrp="1"/>
          </p:cNvSpPr>
          <p:nvPr>
            <p:ph type="body" sz="quarter" idx="17" hasCustomPrompt="1"/>
          </p:nvPr>
        </p:nvSpPr>
        <p:spPr>
          <a:xfrm>
            <a:off x="4280035" y="1576388"/>
            <a:ext cx="3631728" cy="4418012"/>
          </a:xfrm>
        </p:spPr>
        <p:txBody>
          <a:bodyPr>
            <a:normAutofit/>
          </a:bodyPr>
          <a:lstStyle>
            <a:lvl1pPr>
              <a:lnSpc>
                <a:spcPct val="100000"/>
              </a:lnSpc>
              <a:spcAft>
                <a:spcPts val="1200"/>
              </a:spcAft>
              <a:defRPr sz="1400"/>
            </a:lvl1pPr>
            <a:lvl2pPr>
              <a:defRPr sz="1400"/>
            </a:lvl2pPr>
            <a:lvl3pPr>
              <a:lnSpc>
                <a:spcPct val="100000"/>
              </a:lnSpc>
              <a:defRPr sz="1400"/>
            </a:lvl3pPr>
            <a:lvl4pPr>
              <a:lnSpc>
                <a:spcPct val="100000"/>
              </a:lnSpc>
              <a:defRPr sz="1400"/>
            </a:lvl4pPr>
            <a:lvl5pPr>
              <a:lnSpc>
                <a:spcPct val="100000"/>
              </a:lnSpc>
              <a:defRPr sz="1050"/>
            </a:lvl5pPr>
          </a:lstStyle>
          <a:p>
            <a:pPr lvl="0"/>
            <a:r>
              <a:rPr lang="nl-NL" dirty="0" err="1"/>
              <a:t>Edit</a:t>
            </a:r>
            <a:r>
              <a:rPr lang="nl-NL" dirty="0"/>
              <a:t> </a:t>
            </a:r>
            <a:r>
              <a:rPr lang="nl-NL" dirty="0" err="1"/>
              <a:t>text</a:t>
            </a:r>
            <a:r>
              <a:rPr lang="nl-NL" dirty="0"/>
              <a:t> </a:t>
            </a:r>
            <a:r>
              <a:rPr lang="nl-NL" dirty="0" err="1"/>
              <a:t>style</a:t>
            </a:r>
            <a:r>
              <a:rPr lang="nl-NL" dirty="0"/>
              <a:t> of model</a:t>
            </a:r>
          </a:p>
          <a:p>
            <a:pPr lvl="1"/>
            <a:r>
              <a:rPr lang="nl-NL" dirty="0"/>
              <a:t>Body</a:t>
            </a:r>
          </a:p>
          <a:p>
            <a:pPr lvl="2"/>
            <a:r>
              <a:rPr lang="nl-NL" dirty="0" err="1"/>
              <a:t>Bullet</a:t>
            </a:r>
            <a:r>
              <a:rPr lang="nl-NL" dirty="0"/>
              <a:t> level 1</a:t>
            </a:r>
          </a:p>
          <a:p>
            <a:pPr lvl="3"/>
            <a:r>
              <a:rPr lang="nl-NL" dirty="0" err="1"/>
              <a:t>Bullet</a:t>
            </a:r>
            <a:r>
              <a:rPr lang="nl-NL" dirty="0"/>
              <a:t> level 2</a:t>
            </a:r>
          </a:p>
          <a:p>
            <a:pPr lvl="4"/>
            <a:r>
              <a:rPr lang="nl-NL" dirty="0"/>
              <a:t>Small </a:t>
            </a:r>
            <a:r>
              <a:rPr lang="nl-NL" dirty="0" err="1"/>
              <a:t>text</a:t>
            </a:r>
            <a:endParaRPr lang="en-GB" dirty="0"/>
          </a:p>
        </p:txBody>
      </p:sp>
      <p:sp>
        <p:nvSpPr>
          <p:cNvPr id="10" name="Text Placeholder 5">
            <a:extLst>
              <a:ext uri="{FF2B5EF4-FFF2-40B4-BE49-F238E27FC236}">
                <a16:creationId xmlns:a16="http://schemas.microsoft.com/office/drawing/2014/main" id="{CC2948E4-551F-62B1-D595-BE479FDEE296}"/>
              </a:ext>
            </a:extLst>
          </p:cNvPr>
          <p:cNvSpPr>
            <a:spLocks noGrp="1"/>
          </p:cNvSpPr>
          <p:nvPr>
            <p:ph type="body" sz="quarter" idx="18" hasCustomPrompt="1"/>
          </p:nvPr>
        </p:nvSpPr>
        <p:spPr>
          <a:xfrm>
            <a:off x="8126942" y="1576388"/>
            <a:ext cx="3631728" cy="4418012"/>
          </a:xfrm>
        </p:spPr>
        <p:txBody>
          <a:bodyPr>
            <a:normAutofit/>
          </a:bodyPr>
          <a:lstStyle>
            <a:lvl1pPr>
              <a:lnSpc>
                <a:spcPct val="100000"/>
              </a:lnSpc>
              <a:spcAft>
                <a:spcPts val="1200"/>
              </a:spcAft>
              <a:defRPr sz="1400"/>
            </a:lvl1pPr>
            <a:lvl2pPr>
              <a:defRPr sz="1400"/>
            </a:lvl2pPr>
            <a:lvl3pPr>
              <a:lnSpc>
                <a:spcPct val="100000"/>
              </a:lnSpc>
              <a:defRPr sz="1400"/>
            </a:lvl3pPr>
            <a:lvl4pPr>
              <a:lnSpc>
                <a:spcPct val="100000"/>
              </a:lnSpc>
              <a:defRPr sz="1400"/>
            </a:lvl4pPr>
            <a:lvl5pPr>
              <a:lnSpc>
                <a:spcPct val="100000"/>
              </a:lnSpc>
              <a:defRPr sz="1050"/>
            </a:lvl5pPr>
          </a:lstStyle>
          <a:p>
            <a:pPr lvl="0"/>
            <a:r>
              <a:rPr lang="nl-NL" dirty="0" err="1"/>
              <a:t>Edit</a:t>
            </a:r>
            <a:r>
              <a:rPr lang="nl-NL" dirty="0"/>
              <a:t> </a:t>
            </a:r>
            <a:r>
              <a:rPr lang="nl-NL" dirty="0" err="1"/>
              <a:t>text</a:t>
            </a:r>
            <a:r>
              <a:rPr lang="nl-NL" dirty="0"/>
              <a:t> </a:t>
            </a:r>
            <a:r>
              <a:rPr lang="nl-NL" dirty="0" err="1"/>
              <a:t>style</a:t>
            </a:r>
            <a:r>
              <a:rPr lang="nl-NL" dirty="0"/>
              <a:t> of model</a:t>
            </a:r>
          </a:p>
          <a:p>
            <a:pPr lvl="1"/>
            <a:r>
              <a:rPr lang="nl-NL" dirty="0"/>
              <a:t>Body</a:t>
            </a:r>
          </a:p>
          <a:p>
            <a:pPr lvl="2"/>
            <a:r>
              <a:rPr lang="nl-NL" dirty="0" err="1"/>
              <a:t>Bullet</a:t>
            </a:r>
            <a:r>
              <a:rPr lang="nl-NL" dirty="0"/>
              <a:t> level 1</a:t>
            </a:r>
          </a:p>
          <a:p>
            <a:pPr lvl="3"/>
            <a:r>
              <a:rPr lang="nl-NL" dirty="0" err="1"/>
              <a:t>Bullet</a:t>
            </a:r>
            <a:r>
              <a:rPr lang="nl-NL" dirty="0"/>
              <a:t> level 2</a:t>
            </a:r>
          </a:p>
          <a:p>
            <a:pPr lvl="4"/>
            <a:r>
              <a:rPr lang="nl-NL" dirty="0"/>
              <a:t>Small </a:t>
            </a:r>
            <a:r>
              <a:rPr lang="nl-NL" dirty="0" err="1"/>
              <a:t>text</a:t>
            </a:r>
            <a:endParaRPr lang="en-GB" dirty="0"/>
          </a:p>
        </p:txBody>
      </p:sp>
    </p:spTree>
    <p:extLst>
      <p:ext uri="{BB962C8B-B14F-4D97-AF65-F5344CB8AC3E}">
        <p14:creationId xmlns:p14="http://schemas.microsoft.com/office/powerpoint/2010/main" val="1750482053"/>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only - 1/3 2/3">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92DF140-6C53-44AA-83B1-6399EDE16B59}"/>
              </a:ext>
            </a:extLst>
          </p:cNvPr>
          <p:cNvSpPr>
            <a:spLocks noGrp="1"/>
          </p:cNvSpPr>
          <p:nvPr>
            <p:ph type="body" sz="quarter" idx="13" hasCustomPrompt="1"/>
          </p:nvPr>
        </p:nvSpPr>
        <p:spPr>
          <a:xfrm>
            <a:off x="431744" y="1576388"/>
            <a:ext cx="3631728" cy="4418012"/>
          </a:xfrm>
        </p:spPr>
        <p:txBody>
          <a:bodyPr>
            <a:normAutofit/>
          </a:bodyPr>
          <a:lstStyle>
            <a:lvl1pPr>
              <a:lnSpc>
                <a:spcPct val="100000"/>
              </a:lnSpc>
              <a:spcAft>
                <a:spcPts val="1200"/>
              </a:spcAft>
              <a:defRPr sz="1400"/>
            </a:lvl1pPr>
            <a:lvl2pPr>
              <a:defRPr sz="1400"/>
            </a:lvl2pPr>
            <a:lvl3pPr>
              <a:lnSpc>
                <a:spcPct val="100000"/>
              </a:lnSpc>
              <a:defRPr sz="1400"/>
            </a:lvl3pPr>
            <a:lvl4pPr>
              <a:lnSpc>
                <a:spcPct val="100000"/>
              </a:lnSpc>
              <a:defRPr sz="1400"/>
            </a:lvl4pPr>
            <a:lvl5pPr>
              <a:lnSpc>
                <a:spcPct val="100000"/>
              </a:lnSpc>
              <a:defRPr sz="1050"/>
            </a:lvl5pPr>
          </a:lstStyle>
          <a:p>
            <a:pPr lvl="0"/>
            <a:r>
              <a:rPr lang="nl-NL" dirty="0" err="1"/>
              <a:t>Edit</a:t>
            </a:r>
            <a:r>
              <a:rPr lang="nl-NL" dirty="0"/>
              <a:t> </a:t>
            </a:r>
            <a:r>
              <a:rPr lang="nl-NL" dirty="0" err="1"/>
              <a:t>text</a:t>
            </a:r>
            <a:r>
              <a:rPr lang="nl-NL" dirty="0"/>
              <a:t> </a:t>
            </a:r>
            <a:r>
              <a:rPr lang="nl-NL" dirty="0" err="1"/>
              <a:t>style</a:t>
            </a:r>
            <a:r>
              <a:rPr lang="nl-NL" dirty="0"/>
              <a:t> of model</a:t>
            </a:r>
          </a:p>
          <a:p>
            <a:pPr lvl="1"/>
            <a:r>
              <a:rPr lang="nl-NL" dirty="0"/>
              <a:t>Body</a:t>
            </a:r>
          </a:p>
          <a:p>
            <a:pPr lvl="2"/>
            <a:r>
              <a:rPr lang="nl-NL" dirty="0" err="1"/>
              <a:t>Bullet</a:t>
            </a:r>
            <a:r>
              <a:rPr lang="nl-NL" dirty="0"/>
              <a:t> level 1</a:t>
            </a:r>
          </a:p>
          <a:p>
            <a:pPr lvl="3"/>
            <a:r>
              <a:rPr lang="nl-NL" dirty="0" err="1"/>
              <a:t>Bullet</a:t>
            </a:r>
            <a:r>
              <a:rPr lang="nl-NL" dirty="0"/>
              <a:t> level 2</a:t>
            </a:r>
          </a:p>
          <a:p>
            <a:pPr lvl="4"/>
            <a:r>
              <a:rPr lang="nl-NL" dirty="0"/>
              <a:t>Small </a:t>
            </a:r>
            <a:r>
              <a:rPr lang="nl-NL" dirty="0" err="1"/>
              <a:t>text</a:t>
            </a:r>
            <a:endParaRPr lang="en-GB" dirty="0"/>
          </a:p>
        </p:txBody>
      </p:sp>
      <p:sp>
        <p:nvSpPr>
          <p:cNvPr id="7" name="TypeTextLevel" hidden="1">
            <a:extLst>
              <a:ext uri="{FF2B5EF4-FFF2-40B4-BE49-F238E27FC236}">
                <a16:creationId xmlns:a16="http://schemas.microsoft.com/office/drawing/2014/main" id="{AAD0BC9D-8444-4495-A390-04858A2A3185}"/>
              </a:ext>
            </a:extLst>
          </p:cNvPr>
          <p:cNvSpPr txBox="1"/>
          <p:nvPr/>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2" name="TypeTextLevel" hidden="1">
            <a:extLst>
              <a:ext uri="{FF2B5EF4-FFF2-40B4-BE49-F238E27FC236}">
                <a16:creationId xmlns:a16="http://schemas.microsoft.com/office/drawing/2014/main" id="{D1F7F068-1608-1F4A-BC4C-391FF35851D7}"/>
              </a:ext>
            </a:extLst>
          </p:cNvPr>
          <p:cNvSpPr txBox="1"/>
          <p:nvPr/>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3" name="TypeTextLevel" hidden="1">
            <a:extLst>
              <a:ext uri="{FF2B5EF4-FFF2-40B4-BE49-F238E27FC236}">
                <a16:creationId xmlns:a16="http://schemas.microsoft.com/office/drawing/2014/main" id="{B81D75B9-CF4A-86F0-4E04-3BEC89185FCE}"/>
              </a:ext>
            </a:extLst>
          </p:cNvPr>
          <p:cNvSpPr txBox="1"/>
          <p:nvPr userDrawn="1"/>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4" name="Tijdelijke aanduiding voor datum 3">
            <a:extLst>
              <a:ext uri="{FF2B5EF4-FFF2-40B4-BE49-F238E27FC236}">
                <a16:creationId xmlns:a16="http://schemas.microsoft.com/office/drawing/2014/main" id="{5F7E6BE1-1405-0CB4-1657-F8CB8D16718A}"/>
              </a:ext>
            </a:extLst>
          </p:cNvPr>
          <p:cNvSpPr>
            <a:spLocks noGrp="1"/>
          </p:cNvSpPr>
          <p:nvPr>
            <p:ph type="dt" sz="half" idx="14"/>
          </p:nvPr>
        </p:nvSpPr>
        <p:spPr/>
        <p:txBody>
          <a:bodyPr/>
          <a:lstStyle/>
          <a:p>
            <a:fld id="{A41A679E-99CA-954A-ABB1-C09D7ACDE1C7}" type="datetime1">
              <a:rPr lang="nl-NL" smtClean="0"/>
              <a:t>2-9-2025</a:t>
            </a:fld>
            <a:endParaRPr lang="nl-NL"/>
          </a:p>
        </p:txBody>
      </p:sp>
      <p:sp>
        <p:nvSpPr>
          <p:cNvPr id="8" name="Tijdelijke aanduiding voor voettekst 7">
            <a:extLst>
              <a:ext uri="{FF2B5EF4-FFF2-40B4-BE49-F238E27FC236}">
                <a16:creationId xmlns:a16="http://schemas.microsoft.com/office/drawing/2014/main" id="{3346DECC-2467-6850-18F6-7DBCE0DE3A4B}"/>
              </a:ext>
            </a:extLst>
          </p:cNvPr>
          <p:cNvSpPr>
            <a:spLocks noGrp="1"/>
          </p:cNvSpPr>
          <p:nvPr>
            <p:ph type="ftr" sz="quarter" idx="15"/>
          </p:nvPr>
        </p:nvSpPr>
        <p:spPr/>
        <p:txBody>
          <a:bodyPr/>
          <a:lstStyle/>
          <a:p>
            <a:r>
              <a:rPr lang="nl-NL"/>
              <a:t>Name of the Faculty or Research Institute</a:t>
            </a:r>
          </a:p>
        </p:txBody>
      </p:sp>
      <p:sp>
        <p:nvSpPr>
          <p:cNvPr id="9" name="Tijdelijke aanduiding voor dianummer 8">
            <a:extLst>
              <a:ext uri="{FF2B5EF4-FFF2-40B4-BE49-F238E27FC236}">
                <a16:creationId xmlns:a16="http://schemas.microsoft.com/office/drawing/2014/main" id="{96C49121-804B-D1CF-97AF-4E0B92DACE50}"/>
              </a:ext>
            </a:extLst>
          </p:cNvPr>
          <p:cNvSpPr>
            <a:spLocks noGrp="1"/>
          </p:cNvSpPr>
          <p:nvPr>
            <p:ph type="sldNum" sz="quarter" idx="16"/>
          </p:nvPr>
        </p:nvSpPr>
        <p:spPr/>
        <p:txBody>
          <a:bodyPr/>
          <a:lstStyle/>
          <a:p>
            <a:fld id="{840C1E0B-154D-844F-9C3C-CB8827A7EAB0}" type="slidenum">
              <a:rPr lang="nl-NL" smtClean="0"/>
              <a:pPr/>
              <a:t>‹nr.›</a:t>
            </a:fld>
            <a:endParaRPr lang="nl-NL"/>
          </a:p>
        </p:txBody>
      </p:sp>
      <p:sp>
        <p:nvSpPr>
          <p:cNvPr id="12" name="Titel 11">
            <a:extLst>
              <a:ext uri="{FF2B5EF4-FFF2-40B4-BE49-F238E27FC236}">
                <a16:creationId xmlns:a16="http://schemas.microsoft.com/office/drawing/2014/main" id="{BECA456A-618E-FAF0-453B-73A4C46C318B}"/>
              </a:ext>
            </a:extLst>
          </p:cNvPr>
          <p:cNvSpPr>
            <a:spLocks noGrp="1"/>
          </p:cNvSpPr>
          <p:nvPr>
            <p:ph type="title" hasCustomPrompt="1"/>
          </p:nvPr>
        </p:nvSpPr>
        <p:spPr/>
        <p:txBody>
          <a:bodyPr/>
          <a:lstStyle/>
          <a:p>
            <a:r>
              <a:rPr lang="nl-NL" dirty="0"/>
              <a:t>Click </a:t>
            </a:r>
            <a:r>
              <a:rPr lang="nl-NL" dirty="0" err="1"/>
              <a:t>to</a:t>
            </a:r>
            <a:r>
              <a:rPr lang="nl-NL" dirty="0"/>
              <a:t> </a:t>
            </a:r>
            <a:r>
              <a:rPr lang="nl-NL" dirty="0" err="1"/>
              <a:t>edit</a:t>
            </a:r>
            <a:r>
              <a:rPr lang="nl-NL" dirty="0"/>
              <a:t> </a:t>
            </a:r>
            <a:r>
              <a:rPr lang="nl-NL" dirty="0" err="1"/>
              <a:t>style</a:t>
            </a:r>
            <a:endParaRPr lang="nl-NL" dirty="0"/>
          </a:p>
        </p:txBody>
      </p:sp>
      <p:sp>
        <p:nvSpPr>
          <p:cNvPr id="5" name="Text Placeholder 5">
            <a:extLst>
              <a:ext uri="{FF2B5EF4-FFF2-40B4-BE49-F238E27FC236}">
                <a16:creationId xmlns:a16="http://schemas.microsoft.com/office/drawing/2014/main" id="{976269B5-F613-E77F-B4F6-1B858D387A0F}"/>
              </a:ext>
            </a:extLst>
          </p:cNvPr>
          <p:cNvSpPr>
            <a:spLocks noGrp="1"/>
          </p:cNvSpPr>
          <p:nvPr>
            <p:ph type="body" sz="quarter" idx="17" hasCustomPrompt="1"/>
          </p:nvPr>
        </p:nvSpPr>
        <p:spPr>
          <a:xfrm>
            <a:off x="4280034" y="1576388"/>
            <a:ext cx="7480022" cy="4418012"/>
          </a:xfrm>
        </p:spPr>
        <p:txBody>
          <a:bodyPr>
            <a:normAutofit/>
          </a:bodyPr>
          <a:lstStyle>
            <a:lvl1pPr>
              <a:lnSpc>
                <a:spcPct val="100000"/>
              </a:lnSpc>
              <a:spcAft>
                <a:spcPts val="1200"/>
              </a:spcAft>
              <a:defRPr sz="1400"/>
            </a:lvl1pPr>
            <a:lvl2pPr>
              <a:defRPr sz="1400"/>
            </a:lvl2pPr>
            <a:lvl3pPr>
              <a:lnSpc>
                <a:spcPct val="100000"/>
              </a:lnSpc>
              <a:defRPr sz="1400"/>
            </a:lvl3pPr>
            <a:lvl4pPr>
              <a:lnSpc>
                <a:spcPct val="100000"/>
              </a:lnSpc>
              <a:defRPr sz="1400"/>
            </a:lvl4pPr>
            <a:lvl5pPr>
              <a:lnSpc>
                <a:spcPct val="100000"/>
              </a:lnSpc>
              <a:defRPr sz="1050"/>
            </a:lvl5pPr>
          </a:lstStyle>
          <a:p>
            <a:pPr lvl="0"/>
            <a:r>
              <a:rPr lang="nl-NL" dirty="0" err="1"/>
              <a:t>Edit</a:t>
            </a:r>
            <a:r>
              <a:rPr lang="nl-NL" dirty="0"/>
              <a:t> </a:t>
            </a:r>
            <a:r>
              <a:rPr lang="nl-NL" dirty="0" err="1"/>
              <a:t>text</a:t>
            </a:r>
            <a:r>
              <a:rPr lang="nl-NL" dirty="0"/>
              <a:t> </a:t>
            </a:r>
            <a:r>
              <a:rPr lang="nl-NL" dirty="0" err="1"/>
              <a:t>style</a:t>
            </a:r>
            <a:r>
              <a:rPr lang="nl-NL" dirty="0"/>
              <a:t> of model</a:t>
            </a:r>
          </a:p>
          <a:p>
            <a:pPr lvl="1"/>
            <a:r>
              <a:rPr lang="nl-NL" dirty="0"/>
              <a:t>Body</a:t>
            </a:r>
          </a:p>
          <a:p>
            <a:pPr lvl="2"/>
            <a:r>
              <a:rPr lang="nl-NL" dirty="0" err="1"/>
              <a:t>Bullet</a:t>
            </a:r>
            <a:r>
              <a:rPr lang="nl-NL" dirty="0"/>
              <a:t> level 1</a:t>
            </a:r>
          </a:p>
          <a:p>
            <a:pPr lvl="3"/>
            <a:r>
              <a:rPr lang="nl-NL" dirty="0" err="1"/>
              <a:t>Bullet</a:t>
            </a:r>
            <a:r>
              <a:rPr lang="nl-NL" dirty="0"/>
              <a:t> level 2</a:t>
            </a:r>
          </a:p>
          <a:p>
            <a:pPr lvl="4"/>
            <a:r>
              <a:rPr lang="nl-NL" dirty="0"/>
              <a:t>Small </a:t>
            </a:r>
            <a:r>
              <a:rPr lang="nl-NL" dirty="0" err="1"/>
              <a:t>text</a:t>
            </a:r>
            <a:endParaRPr lang="en-GB" dirty="0"/>
          </a:p>
        </p:txBody>
      </p:sp>
    </p:spTree>
    <p:extLst>
      <p:ext uri="{BB962C8B-B14F-4D97-AF65-F5344CB8AC3E}">
        <p14:creationId xmlns:p14="http://schemas.microsoft.com/office/powerpoint/2010/main" val="2511982726"/>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only 2/3 1/3">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92DF140-6C53-44AA-83B1-6399EDE16B59}"/>
              </a:ext>
            </a:extLst>
          </p:cNvPr>
          <p:cNvSpPr>
            <a:spLocks noGrp="1"/>
          </p:cNvSpPr>
          <p:nvPr>
            <p:ph type="body" sz="quarter" idx="13" hasCustomPrompt="1"/>
          </p:nvPr>
        </p:nvSpPr>
        <p:spPr>
          <a:xfrm>
            <a:off x="431744" y="1576388"/>
            <a:ext cx="7479326" cy="4418012"/>
          </a:xfrm>
        </p:spPr>
        <p:txBody>
          <a:bodyPr>
            <a:normAutofit/>
          </a:bodyPr>
          <a:lstStyle>
            <a:lvl1pPr>
              <a:lnSpc>
                <a:spcPct val="100000"/>
              </a:lnSpc>
              <a:spcAft>
                <a:spcPts val="1200"/>
              </a:spcAft>
              <a:defRPr sz="1400"/>
            </a:lvl1pPr>
            <a:lvl2pPr>
              <a:defRPr sz="1400"/>
            </a:lvl2pPr>
            <a:lvl3pPr>
              <a:lnSpc>
                <a:spcPct val="100000"/>
              </a:lnSpc>
              <a:defRPr sz="1400"/>
            </a:lvl3pPr>
            <a:lvl4pPr>
              <a:lnSpc>
                <a:spcPct val="100000"/>
              </a:lnSpc>
              <a:defRPr sz="1400"/>
            </a:lvl4pPr>
            <a:lvl5pPr>
              <a:lnSpc>
                <a:spcPct val="100000"/>
              </a:lnSpc>
              <a:defRPr sz="1050"/>
            </a:lvl5pPr>
          </a:lstStyle>
          <a:p>
            <a:pPr lvl="0"/>
            <a:r>
              <a:rPr lang="nl-NL" dirty="0" err="1"/>
              <a:t>Edit</a:t>
            </a:r>
            <a:r>
              <a:rPr lang="nl-NL" dirty="0"/>
              <a:t> </a:t>
            </a:r>
            <a:r>
              <a:rPr lang="nl-NL" dirty="0" err="1"/>
              <a:t>text</a:t>
            </a:r>
            <a:r>
              <a:rPr lang="nl-NL" dirty="0"/>
              <a:t> </a:t>
            </a:r>
            <a:r>
              <a:rPr lang="nl-NL" dirty="0" err="1"/>
              <a:t>style</a:t>
            </a:r>
            <a:r>
              <a:rPr lang="nl-NL" dirty="0"/>
              <a:t> of model</a:t>
            </a:r>
          </a:p>
          <a:p>
            <a:pPr lvl="1"/>
            <a:r>
              <a:rPr lang="nl-NL" dirty="0"/>
              <a:t>Body</a:t>
            </a:r>
          </a:p>
          <a:p>
            <a:pPr lvl="2"/>
            <a:r>
              <a:rPr lang="nl-NL" dirty="0" err="1"/>
              <a:t>Bullet</a:t>
            </a:r>
            <a:r>
              <a:rPr lang="nl-NL" dirty="0"/>
              <a:t> level 1</a:t>
            </a:r>
          </a:p>
          <a:p>
            <a:pPr lvl="3"/>
            <a:r>
              <a:rPr lang="nl-NL" dirty="0" err="1"/>
              <a:t>Bullet</a:t>
            </a:r>
            <a:r>
              <a:rPr lang="nl-NL" dirty="0"/>
              <a:t> level 2</a:t>
            </a:r>
          </a:p>
          <a:p>
            <a:pPr lvl="4"/>
            <a:r>
              <a:rPr lang="nl-NL" dirty="0"/>
              <a:t>Small </a:t>
            </a:r>
            <a:r>
              <a:rPr lang="nl-NL" dirty="0" err="1"/>
              <a:t>text</a:t>
            </a:r>
            <a:endParaRPr lang="en-GB" dirty="0"/>
          </a:p>
        </p:txBody>
      </p:sp>
      <p:sp>
        <p:nvSpPr>
          <p:cNvPr id="7" name="TypeTextLevel" hidden="1">
            <a:extLst>
              <a:ext uri="{FF2B5EF4-FFF2-40B4-BE49-F238E27FC236}">
                <a16:creationId xmlns:a16="http://schemas.microsoft.com/office/drawing/2014/main" id="{AAD0BC9D-8444-4495-A390-04858A2A3185}"/>
              </a:ext>
            </a:extLst>
          </p:cNvPr>
          <p:cNvSpPr txBox="1"/>
          <p:nvPr/>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2" name="TypeTextLevel" hidden="1">
            <a:extLst>
              <a:ext uri="{FF2B5EF4-FFF2-40B4-BE49-F238E27FC236}">
                <a16:creationId xmlns:a16="http://schemas.microsoft.com/office/drawing/2014/main" id="{D1F7F068-1608-1F4A-BC4C-391FF35851D7}"/>
              </a:ext>
            </a:extLst>
          </p:cNvPr>
          <p:cNvSpPr txBox="1"/>
          <p:nvPr/>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3" name="TypeTextLevel" hidden="1">
            <a:extLst>
              <a:ext uri="{FF2B5EF4-FFF2-40B4-BE49-F238E27FC236}">
                <a16:creationId xmlns:a16="http://schemas.microsoft.com/office/drawing/2014/main" id="{B81D75B9-CF4A-86F0-4E04-3BEC89185FCE}"/>
              </a:ext>
            </a:extLst>
          </p:cNvPr>
          <p:cNvSpPr txBox="1"/>
          <p:nvPr userDrawn="1"/>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4" name="Tijdelijke aanduiding voor datum 3">
            <a:extLst>
              <a:ext uri="{FF2B5EF4-FFF2-40B4-BE49-F238E27FC236}">
                <a16:creationId xmlns:a16="http://schemas.microsoft.com/office/drawing/2014/main" id="{5F7E6BE1-1405-0CB4-1657-F8CB8D16718A}"/>
              </a:ext>
            </a:extLst>
          </p:cNvPr>
          <p:cNvSpPr>
            <a:spLocks noGrp="1"/>
          </p:cNvSpPr>
          <p:nvPr>
            <p:ph type="dt" sz="half" idx="14"/>
          </p:nvPr>
        </p:nvSpPr>
        <p:spPr/>
        <p:txBody>
          <a:bodyPr/>
          <a:lstStyle/>
          <a:p>
            <a:fld id="{25F89091-84B6-9D41-94A9-67CEA53905E1}" type="datetime1">
              <a:rPr lang="nl-NL" smtClean="0"/>
              <a:t>2-9-2025</a:t>
            </a:fld>
            <a:endParaRPr lang="nl-NL"/>
          </a:p>
        </p:txBody>
      </p:sp>
      <p:sp>
        <p:nvSpPr>
          <p:cNvPr id="8" name="Tijdelijke aanduiding voor voettekst 7">
            <a:extLst>
              <a:ext uri="{FF2B5EF4-FFF2-40B4-BE49-F238E27FC236}">
                <a16:creationId xmlns:a16="http://schemas.microsoft.com/office/drawing/2014/main" id="{3346DECC-2467-6850-18F6-7DBCE0DE3A4B}"/>
              </a:ext>
            </a:extLst>
          </p:cNvPr>
          <p:cNvSpPr>
            <a:spLocks noGrp="1"/>
          </p:cNvSpPr>
          <p:nvPr>
            <p:ph type="ftr" sz="quarter" idx="15"/>
          </p:nvPr>
        </p:nvSpPr>
        <p:spPr/>
        <p:txBody>
          <a:bodyPr/>
          <a:lstStyle/>
          <a:p>
            <a:r>
              <a:rPr lang="nl-NL"/>
              <a:t>Name of the Faculty or Research Institute</a:t>
            </a:r>
          </a:p>
        </p:txBody>
      </p:sp>
      <p:sp>
        <p:nvSpPr>
          <p:cNvPr id="9" name="Tijdelijke aanduiding voor dianummer 8">
            <a:extLst>
              <a:ext uri="{FF2B5EF4-FFF2-40B4-BE49-F238E27FC236}">
                <a16:creationId xmlns:a16="http://schemas.microsoft.com/office/drawing/2014/main" id="{96C49121-804B-D1CF-97AF-4E0B92DACE50}"/>
              </a:ext>
            </a:extLst>
          </p:cNvPr>
          <p:cNvSpPr>
            <a:spLocks noGrp="1"/>
          </p:cNvSpPr>
          <p:nvPr>
            <p:ph type="sldNum" sz="quarter" idx="16"/>
          </p:nvPr>
        </p:nvSpPr>
        <p:spPr/>
        <p:txBody>
          <a:bodyPr/>
          <a:lstStyle/>
          <a:p>
            <a:fld id="{840C1E0B-154D-844F-9C3C-CB8827A7EAB0}" type="slidenum">
              <a:rPr lang="nl-NL" smtClean="0"/>
              <a:pPr/>
              <a:t>‹nr.›</a:t>
            </a:fld>
            <a:endParaRPr lang="nl-NL"/>
          </a:p>
        </p:txBody>
      </p:sp>
      <p:sp>
        <p:nvSpPr>
          <p:cNvPr id="12" name="Titel 11">
            <a:extLst>
              <a:ext uri="{FF2B5EF4-FFF2-40B4-BE49-F238E27FC236}">
                <a16:creationId xmlns:a16="http://schemas.microsoft.com/office/drawing/2014/main" id="{BECA456A-618E-FAF0-453B-73A4C46C318B}"/>
              </a:ext>
            </a:extLst>
          </p:cNvPr>
          <p:cNvSpPr>
            <a:spLocks noGrp="1"/>
          </p:cNvSpPr>
          <p:nvPr>
            <p:ph type="title" hasCustomPrompt="1"/>
          </p:nvPr>
        </p:nvSpPr>
        <p:spPr/>
        <p:txBody>
          <a:bodyPr/>
          <a:lstStyle/>
          <a:p>
            <a:r>
              <a:rPr lang="nl-NL" dirty="0"/>
              <a:t>Click </a:t>
            </a:r>
            <a:r>
              <a:rPr lang="nl-NL" dirty="0" err="1"/>
              <a:t>to</a:t>
            </a:r>
            <a:r>
              <a:rPr lang="nl-NL" dirty="0"/>
              <a:t> </a:t>
            </a:r>
            <a:r>
              <a:rPr lang="nl-NL" dirty="0" err="1"/>
              <a:t>edit</a:t>
            </a:r>
            <a:r>
              <a:rPr lang="nl-NL" dirty="0"/>
              <a:t> </a:t>
            </a:r>
            <a:r>
              <a:rPr lang="nl-NL" dirty="0" err="1"/>
              <a:t>style</a:t>
            </a:r>
            <a:endParaRPr lang="nl-NL" dirty="0"/>
          </a:p>
        </p:txBody>
      </p:sp>
      <p:sp>
        <p:nvSpPr>
          <p:cNvPr id="5" name="Text Placeholder 5">
            <a:extLst>
              <a:ext uri="{FF2B5EF4-FFF2-40B4-BE49-F238E27FC236}">
                <a16:creationId xmlns:a16="http://schemas.microsoft.com/office/drawing/2014/main" id="{976269B5-F613-E77F-B4F6-1B858D387A0F}"/>
              </a:ext>
            </a:extLst>
          </p:cNvPr>
          <p:cNvSpPr>
            <a:spLocks noGrp="1"/>
          </p:cNvSpPr>
          <p:nvPr>
            <p:ph type="body" sz="quarter" idx="17" hasCustomPrompt="1"/>
          </p:nvPr>
        </p:nvSpPr>
        <p:spPr>
          <a:xfrm>
            <a:off x="8126941" y="1576388"/>
            <a:ext cx="3633115" cy="4418012"/>
          </a:xfrm>
        </p:spPr>
        <p:txBody>
          <a:bodyPr>
            <a:normAutofit/>
          </a:bodyPr>
          <a:lstStyle>
            <a:lvl1pPr>
              <a:lnSpc>
                <a:spcPct val="100000"/>
              </a:lnSpc>
              <a:spcAft>
                <a:spcPts val="1200"/>
              </a:spcAft>
              <a:defRPr sz="1400"/>
            </a:lvl1pPr>
            <a:lvl2pPr>
              <a:defRPr sz="1400"/>
            </a:lvl2pPr>
            <a:lvl3pPr>
              <a:lnSpc>
                <a:spcPct val="100000"/>
              </a:lnSpc>
              <a:defRPr sz="1400"/>
            </a:lvl3pPr>
            <a:lvl4pPr>
              <a:lnSpc>
                <a:spcPct val="100000"/>
              </a:lnSpc>
              <a:defRPr sz="1400"/>
            </a:lvl4pPr>
            <a:lvl5pPr>
              <a:lnSpc>
                <a:spcPct val="100000"/>
              </a:lnSpc>
              <a:defRPr sz="1050"/>
            </a:lvl5pPr>
          </a:lstStyle>
          <a:p>
            <a:pPr lvl="0"/>
            <a:r>
              <a:rPr lang="nl-NL" dirty="0" err="1"/>
              <a:t>Edit</a:t>
            </a:r>
            <a:r>
              <a:rPr lang="nl-NL" dirty="0"/>
              <a:t> </a:t>
            </a:r>
            <a:r>
              <a:rPr lang="nl-NL" dirty="0" err="1"/>
              <a:t>text</a:t>
            </a:r>
            <a:r>
              <a:rPr lang="nl-NL" dirty="0"/>
              <a:t> </a:t>
            </a:r>
            <a:r>
              <a:rPr lang="nl-NL" dirty="0" err="1"/>
              <a:t>style</a:t>
            </a:r>
            <a:r>
              <a:rPr lang="nl-NL" dirty="0"/>
              <a:t> of model</a:t>
            </a:r>
          </a:p>
          <a:p>
            <a:pPr lvl="1"/>
            <a:r>
              <a:rPr lang="nl-NL" dirty="0"/>
              <a:t>Body</a:t>
            </a:r>
          </a:p>
          <a:p>
            <a:pPr lvl="2"/>
            <a:r>
              <a:rPr lang="nl-NL" dirty="0" err="1"/>
              <a:t>Bullet</a:t>
            </a:r>
            <a:r>
              <a:rPr lang="nl-NL" dirty="0"/>
              <a:t> level 1</a:t>
            </a:r>
          </a:p>
          <a:p>
            <a:pPr lvl="3"/>
            <a:r>
              <a:rPr lang="nl-NL" dirty="0" err="1"/>
              <a:t>Bullet</a:t>
            </a:r>
            <a:r>
              <a:rPr lang="nl-NL" dirty="0"/>
              <a:t> level 2</a:t>
            </a:r>
          </a:p>
          <a:p>
            <a:pPr lvl="4"/>
            <a:r>
              <a:rPr lang="nl-NL" dirty="0"/>
              <a:t>Small </a:t>
            </a:r>
            <a:r>
              <a:rPr lang="nl-NL" dirty="0" err="1"/>
              <a:t>text</a:t>
            </a:r>
            <a:endParaRPr lang="en-GB" dirty="0"/>
          </a:p>
        </p:txBody>
      </p:sp>
    </p:spTree>
    <p:extLst>
      <p:ext uri="{BB962C8B-B14F-4D97-AF65-F5344CB8AC3E}">
        <p14:creationId xmlns:p14="http://schemas.microsoft.com/office/powerpoint/2010/main" val="1558449144"/>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icture left - text right">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F8012FC1-0E7E-9841-882C-A325E0E2022A}"/>
              </a:ext>
            </a:extLst>
          </p:cNvPr>
          <p:cNvSpPr txBox="1"/>
          <p:nvPr/>
        </p:nvSpPr>
        <p:spPr>
          <a:xfrm>
            <a:off x="3323881" y="6486258"/>
            <a:ext cx="0" cy="0"/>
          </a:xfrm>
          <a:prstGeom prst="rect">
            <a:avLst/>
          </a:prstGeom>
          <a:solidFill>
            <a:schemeClr val="bg1"/>
          </a:solidFill>
          <a:effectLst>
            <a:outerShdw blurRad="254000" dist="127000" dir="2700000" algn="ctr" rotWithShape="0">
              <a:schemeClr val="tx1">
                <a:alpha val="5000"/>
              </a:schemeClr>
            </a:outerShdw>
          </a:effectLst>
        </p:spPr>
        <p:txBody>
          <a:bodyPr wrap="none" lIns="359953" tIns="359953" rIns="359953" bIns="359953" rtlCol="0">
            <a:noAutofit/>
          </a:bodyPr>
          <a:lstStyle/>
          <a:p>
            <a:pPr algn="l"/>
            <a:endParaRPr lang="nl-NL" sz="2400">
              <a:solidFill>
                <a:srgbClr val="005CA9"/>
              </a:solidFill>
            </a:endParaRPr>
          </a:p>
        </p:txBody>
      </p:sp>
      <p:sp>
        <p:nvSpPr>
          <p:cNvPr id="9" name="TypeTextLevel" hidden="1">
            <a:extLst>
              <a:ext uri="{FF2B5EF4-FFF2-40B4-BE49-F238E27FC236}">
                <a16:creationId xmlns:a16="http://schemas.microsoft.com/office/drawing/2014/main" id="{35AB9CDD-1E28-436D-9C2F-A4BE95A9C2D1}"/>
              </a:ext>
            </a:extLst>
          </p:cNvPr>
          <p:cNvSpPr txBox="1"/>
          <p:nvPr/>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4" name="Tekstvak 2">
            <a:extLst>
              <a:ext uri="{FF2B5EF4-FFF2-40B4-BE49-F238E27FC236}">
                <a16:creationId xmlns:a16="http://schemas.microsoft.com/office/drawing/2014/main" id="{231A1B72-DE14-C62B-5AAB-B208425BC641}"/>
              </a:ext>
            </a:extLst>
          </p:cNvPr>
          <p:cNvSpPr txBox="1"/>
          <p:nvPr/>
        </p:nvSpPr>
        <p:spPr>
          <a:xfrm>
            <a:off x="3323881" y="6486258"/>
            <a:ext cx="0" cy="0"/>
          </a:xfrm>
          <a:prstGeom prst="rect">
            <a:avLst/>
          </a:prstGeom>
          <a:solidFill>
            <a:schemeClr val="bg1"/>
          </a:solidFill>
          <a:effectLst>
            <a:outerShdw blurRad="254000" dist="127000" dir="2700000" algn="ctr" rotWithShape="0">
              <a:schemeClr val="tx1">
                <a:alpha val="5000"/>
              </a:schemeClr>
            </a:outerShdw>
          </a:effectLst>
        </p:spPr>
        <p:txBody>
          <a:bodyPr wrap="none" lIns="359953" tIns="359953" rIns="359953" bIns="359953" rtlCol="0">
            <a:noAutofit/>
          </a:bodyPr>
          <a:lstStyle/>
          <a:p>
            <a:pPr algn="l"/>
            <a:endParaRPr lang="nl-NL" sz="2400">
              <a:solidFill>
                <a:srgbClr val="005CA9"/>
              </a:solidFill>
            </a:endParaRPr>
          </a:p>
        </p:txBody>
      </p:sp>
      <p:sp>
        <p:nvSpPr>
          <p:cNvPr id="8" name="TypeTextLevel" hidden="1">
            <a:extLst>
              <a:ext uri="{FF2B5EF4-FFF2-40B4-BE49-F238E27FC236}">
                <a16:creationId xmlns:a16="http://schemas.microsoft.com/office/drawing/2014/main" id="{A3E95DD1-E6A8-14DA-A7EC-277A5A987DA6}"/>
              </a:ext>
            </a:extLst>
          </p:cNvPr>
          <p:cNvSpPr txBox="1"/>
          <p:nvPr/>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11" name="Tekstvak 2">
            <a:extLst>
              <a:ext uri="{FF2B5EF4-FFF2-40B4-BE49-F238E27FC236}">
                <a16:creationId xmlns:a16="http://schemas.microsoft.com/office/drawing/2014/main" id="{75BE7527-8685-5E41-14C7-E63494C57929}"/>
              </a:ext>
            </a:extLst>
          </p:cNvPr>
          <p:cNvSpPr txBox="1"/>
          <p:nvPr userDrawn="1"/>
        </p:nvSpPr>
        <p:spPr>
          <a:xfrm>
            <a:off x="3323881" y="6486258"/>
            <a:ext cx="0" cy="0"/>
          </a:xfrm>
          <a:prstGeom prst="rect">
            <a:avLst/>
          </a:prstGeom>
          <a:solidFill>
            <a:schemeClr val="bg1"/>
          </a:solidFill>
          <a:effectLst>
            <a:outerShdw blurRad="254000" dist="127000" dir="2700000" algn="ctr" rotWithShape="0">
              <a:schemeClr val="tx1">
                <a:alpha val="5000"/>
              </a:schemeClr>
            </a:outerShdw>
          </a:effectLst>
        </p:spPr>
        <p:txBody>
          <a:bodyPr wrap="none" lIns="359953" tIns="359953" rIns="359953" bIns="359953" rtlCol="0">
            <a:noAutofit/>
          </a:bodyPr>
          <a:lstStyle/>
          <a:p>
            <a:pPr algn="l"/>
            <a:endParaRPr lang="nl-NL" sz="2400">
              <a:solidFill>
                <a:srgbClr val="005CA9"/>
              </a:solidFill>
            </a:endParaRPr>
          </a:p>
        </p:txBody>
      </p:sp>
      <p:sp>
        <p:nvSpPr>
          <p:cNvPr id="12" name="TypeTextLevel" hidden="1">
            <a:extLst>
              <a:ext uri="{FF2B5EF4-FFF2-40B4-BE49-F238E27FC236}">
                <a16:creationId xmlns:a16="http://schemas.microsoft.com/office/drawing/2014/main" id="{3145816A-9194-3356-A86C-D25C2DAF2934}"/>
              </a:ext>
            </a:extLst>
          </p:cNvPr>
          <p:cNvSpPr txBox="1"/>
          <p:nvPr userDrawn="1"/>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13" name="Titel 12">
            <a:extLst>
              <a:ext uri="{FF2B5EF4-FFF2-40B4-BE49-F238E27FC236}">
                <a16:creationId xmlns:a16="http://schemas.microsoft.com/office/drawing/2014/main" id="{263C7571-25BE-973C-DFC7-02B03930C605}"/>
              </a:ext>
            </a:extLst>
          </p:cNvPr>
          <p:cNvSpPr>
            <a:spLocks noGrp="1" noRot="1" noMove="1" noResize="1" noEditPoints="1" noAdjustHandles="1" noChangeArrowheads="1" noChangeShapeType="1"/>
          </p:cNvSpPr>
          <p:nvPr>
            <p:ph type="title" hasCustomPrompt="1"/>
          </p:nvPr>
        </p:nvSpPr>
        <p:spPr/>
        <p:txBody>
          <a:bodyPr/>
          <a:lstStyle/>
          <a:p>
            <a:r>
              <a:rPr lang="nl-NL" dirty="0"/>
              <a:t>Click </a:t>
            </a:r>
            <a:r>
              <a:rPr lang="nl-NL" dirty="0" err="1"/>
              <a:t>to</a:t>
            </a:r>
            <a:r>
              <a:rPr lang="nl-NL" dirty="0"/>
              <a:t> </a:t>
            </a:r>
            <a:r>
              <a:rPr lang="nl-NL" dirty="0" err="1"/>
              <a:t>edit</a:t>
            </a:r>
            <a:r>
              <a:rPr lang="nl-NL" dirty="0"/>
              <a:t> </a:t>
            </a:r>
            <a:r>
              <a:rPr lang="nl-NL" dirty="0" err="1"/>
              <a:t>style</a:t>
            </a:r>
            <a:endParaRPr lang="nl-NL" dirty="0"/>
          </a:p>
        </p:txBody>
      </p:sp>
      <p:sp>
        <p:nvSpPr>
          <p:cNvPr id="2" name="Tijdelijke aanduiding voor datum 1">
            <a:extLst>
              <a:ext uri="{FF2B5EF4-FFF2-40B4-BE49-F238E27FC236}">
                <a16:creationId xmlns:a16="http://schemas.microsoft.com/office/drawing/2014/main" id="{F43A1CD5-5BA1-3E65-63A6-527C6AF1B841}"/>
              </a:ext>
            </a:extLst>
          </p:cNvPr>
          <p:cNvSpPr>
            <a:spLocks noGrp="1"/>
          </p:cNvSpPr>
          <p:nvPr>
            <p:ph type="dt" sz="half" idx="18"/>
          </p:nvPr>
        </p:nvSpPr>
        <p:spPr/>
        <p:txBody>
          <a:bodyPr/>
          <a:lstStyle/>
          <a:p>
            <a:fld id="{4D0CAB06-61B4-E948-AD75-D6769B8EC58A}" type="datetime1">
              <a:rPr lang="nl-NL" smtClean="0"/>
              <a:t>2-9-2025</a:t>
            </a:fld>
            <a:endParaRPr lang="nl-NL"/>
          </a:p>
        </p:txBody>
      </p:sp>
      <p:sp>
        <p:nvSpPr>
          <p:cNvPr id="6" name="Tijdelijke aanduiding voor voettekst 5">
            <a:extLst>
              <a:ext uri="{FF2B5EF4-FFF2-40B4-BE49-F238E27FC236}">
                <a16:creationId xmlns:a16="http://schemas.microsoft.com/office/drawing/2014/main" id="{3BB5064B-25A9-B71E-0B29-2D426526BE97}"/>
              </a:ext>
            </a:extLst>
          </p:cNvPr>
          <p:cNvSpPr>
            <a:spLocks noGrp="1"/>
          </p:cNvSpPr>
          <p:nvPr>
            <p:ph type="ftr" sz="quarter" idx="19"/>
          </p:nvPr>
        </p:nvSpPr>
        <p:spPr/>
        <p:txBody>
          <a:bodyPr/>
          <a:lstStyle/>
          <a:p>
            <a:r>
              <a:rPr lang="nl-NL"/>
              <a:t>Name of the Faculty or Research Institute</a:t>
            </a:r>
          </a:p>
        </p:txBody>
      </p:sp>
      <p:sp>
        <p:nvSpPr>
          <p:cNvPr id="7" name="Tijdelijke aanduiding voor dianummer 6">
            <a:extLst>
              <a:ext uri="{FF2B5EF4-FFF2-40B4-BE49-F238E27FC236}">
                <a16:creationId xmlns:a16="http://schemas.microsoft.com/office/drawing/2014/main" id="{946D1674-3CAD-1C09-0F58-469E1A99A0B9}"/>
              </a:ext>
            </a:extLst>
          </p:cNvPr>
          <p:cNvSpPr>
            <a:spLocks noGrp="1"/>
          </p:cNvSpPr>
          <p:nvPr>
            <p:ph type="sldNum" sz="quarter" idx="20"/>
          </p:nvPr>
        </p:nvSpPr>
        <p:spPr/>
        <p:txBody>
          <a:bodyPr/>
          <a:lstStyle/>
          <a:p>
            <a:fld id="{840C1E0B-154D-844F-9C3C-CB8827A7EAB0}" type="slidenum">
              <a:rPr lang="nl-NL" smtClean="0"/>
              <a:pPr/>
              <a:t>‹nr.›</a:t>
            </a:fld>
            <a:endParaRPr lang="nl-NL"/>
          </a:p>
        </p:txBody>
      </p:sp>
      <p:sp>
        <p:nvSpPr>
          <p:cNvPr id="14" name="Text Placeholder 5">
            <a:extLst>
              <a:ext uri="{FF2B5EF4-FFF2-40B4-BE49-F238E27FC236}">
                <a16:creationId xmlns:a16="http://schemas.microsoft.com/office/drawing/2014/main" id="{62030631-93D4-745C-31C7-07B9E325918A}"/>
              </a:ext>
            </a:extLst>
          </p:cNvPr>
          <p:cNvSpPr>
            <a:spLocks noGrp="1"/>
          </p:cNvSpPr>
          <p:nvPr>
            <p:ph type="body" sz="quarter" idx="21" hasCustomPrompt="1"/>
          </p:nvPr>
        </p:nvSpPr>
        <p:spPr>
          <a:xfrm>
            <a:off x="8126942" y="1576388"/>
            <a:ext cx="3631728" cy="4418012"/>
          </a:xfrm>
        </p:spPr>
        <p:txBody>
          <a:bodyPr/>
          <a:lstStyle>
            <a:lvl1pPr>
              <a:lnSpc>
                <a:spcPct val="100000"/>
              </a:lnSpc>
              <a:spcAft>
                <a:spcPts val="1200"/>
              </a:spcAft>
              <a:defRPr/>
            </a:lvl1pPr>
            <a:lvl3pPr>
              <a:lnSpc>
                <a:spcPct val="100000"/>
              </a:lnSpc>
              <a:defRPr/>
            </a:lvl3pPr>
            <a:lvl4pPr>
              <a:lnSpc>
                <a:spcPct val="100000"/>
              </a:lnSpc>
              <a:defRPr/>
            </a:lvl4pPr>
            <a:lvl5pPr>
              <a:lnSpc>
                <a:spcPct val="100000"/>
              </a:lnSpc>
              <a:defRPr/>
            </a:lvl5pPr>
          </a:lstStyle>
          <a:p>
            <a:pPr lvl="0"/>
            <a:r>
              <a:rPr lang="nl-NL" dirty="0" err="1"/>
              <a:t>Edit</a:t>
            </a:r>
            <a:r>
              <a:rPr lang="nl-NL" dirty="0"/>
              <a:t> </a:t>
            </a:r>
            <a:r>
              <a:rPr lang="nl-NL" dirty="0" err="1"/>
              <a:t>text</a:t>
            </a:r>
            <a:r>
              <a:rPr lang="nl-NL" dirty="0"/>
              <a:t> </a:t>
            </a:r>
            <a:r>
              <a:rPr lang="nl-NL" dirty="0" err="1"/>
              <a:t>style</a:t>
            </a:r>
            <a:r>
              <a:rPr lang="nl-NL" dirty="0"/>
              <a:t> of model</a:t>
            </a:r>
          </a:p>
          <a:p>
            <a:pPr lvl="1"/>
            <a:r>
              <a:rPr lang="nl-NL" dirty="0"/>
              <a:t>Body</a:t>
            </a:r>
          </a:p>
          <a:p>
            <a:pPr lvl="2"/>
            <a:r>
              <a:rPr lang="nl-NL" dirty="0" err="1"/>
              <a:t>Bullet</a:t>
            </a:r>
            <a:r>
              <a:rPr lang="nl-NL" dirty="0"/>
              <a:t> level 1</a:t>
            </a:r>
          </a:p>
          <a:p>
            <a:pPr lvl="3"/>
            <a:r>
              <a:rPr lang="nl-NL" dirty="0" err="1"/>
              <a:t>Bullet</a:t>
            </a:r>
            <a:r>
              <a:rPr lang="nl-NL" dirty="0"/>
              <a:t> level 2</a:t>
            </a:r>
          </a:p>
          <a:p>
            <a:pPr lvl="4"/>
            <a:r>
              <a:rPr lang="nl-NL" dirty="0"/>
              <a:t>Small </a:t>
            </a:r>
            <a:r>
              <a:rPr lang="nl-NL" dirty="0" err="1"/>
              <a:t>text</a:t>
            </a:r>
            <a:endParaRPr lang="en-GB" dirty="0"/>
          </a:p>
        </p:txBody>
      </p:sp>
      <p:sp>
        <p:nvSpPr>
          <p:cNvPr id="10" name="Tijdelijke aanduiding voor afbeelding 9">
            <a:extLst>
              <a:ext uri="{FF2B5EF4-FFF2-40B4-BE49-F238E27FC236}">
                <a16:creationId xmlns:a16="http://schemas.microsoft.com/office/drawing/2014/main" id="{0E40B922-EA96-E67D-BA92-AAABB6AAFECD}"/>
              </a:ext>
            </a:extLst>
          </p:cNvPr>
          <p:cNvSpPr>
            <a:spLocks noGrp="1"/>
          </p:cNvSpPr>
          <p:nvPr>
            <p:ph type="pic" sz="quarter" idx="17" hasCustomPrompt="1"/>
          </p:nvPr>
        </p:nvSpPr>
        <p:spPr>
          <a:xfrm>
            <a:off x="431743" y="1576388"/>
            <a:ext cx="7461866" cy="4418013"/>
          </a:xfrm>
          <a:prstGeom prst="rect">
            <a:avLst/>
          </a:prstGeom>
          <a:solidFill>
            <a:srgbClr val="F2EFED"/>
          </a:solidFill>
        </p:spPr>
        <p:txBody>
          <a:bodyPr wrap="square">
            <a:noAutofit/>
          </a:bodyPr>
          <a:lstStyle/>
          <a:p>
            <a:r>
              <a:rPr lang="nl-NL" dirty="0"/>
              <a:t>Click on </a:t>
            </a:r>
            <a:r>
              <a:rPr lang="nl-NL" dirty="0" err="1"/>
              <a:t>the</a:t>
            </a:r>
            <a:r>
              <a:rPr lang="nl-NL" dirty="0"/>
              <a:t> icon </a:t>
            </a:r>
            <a:r>
              <a:rPr lang="nl-NL" dirty="0" err="1"/>
              <a:t>if</a:t>
            </a:r>
            <a:r>
              <a:rPr lang="nl-NL" dirty="0"/>
              <a:t> </a:t>
            </a:r>
            <a:r>
              <a:rPr lang="nl-NL" dirty="0" err="1"/>
              <a:t>you</a:t>
            </a:r>
            <a:r>
              <a:rPr lang="nl-NL" dirty="0"/>
              <a:t> want </a:t>
            </a:r>
            <a:r>
              <a:rPr lang="nl-NL" dirty="0" err="1"/>
              <a:t>to</a:t>
            </a:r>
            <a:r>
              <a:rPr lang="nl-NL" dirty="0"/>
              <a:t> </a:t>
            </a:r>
            <a:r>
              <a:rPr lang="nl-NL" dirty="0" err="1"/>
              <a:t>add</a:t>
            </a:r>
            <a:r>
              <a:rPr lang="nl-NL" dirty="0"/>
              <a:t> </a:t>
            </a:r>
            <a:r>
              <a:rPr lang="nl-NL" dirty="0" err="1"/>
              <a:t>an</a:t>
            </a:r>
            <a:r>
              <a:rPr lang="nl-NL" dirty="0"/>
              <a:t> image</a:t>
            </a:r>
          </a:p>
        </p:txBody>
      </p:sp>
    </p:spTree>
    <p:extLst>
      <p:ext uri="{BB962C8B-B14F-4D97-AF65-F5344CB8AC3E}">
        <p14:creationId xmlns:p14="http://schemas.microsoft.com/office/powerpoint/2010/main" val="1191212264"/>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icture left - text right - half">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F8012FC1-0E7E-9841-882C-A325E0E2022A}"/>
              </a:ext>
            </a:extLst>
          </p:cNvPr>
          <p:cNvSpPr txBox="1"/>
          <p:nvPr/>
        </p:nvSpPr>
        <p:spPr>
          <a:xfrm>
            <a:off x="3323881" y="6486258"/>
            <a:ext cx="0" cy="0"/>
          </a:xfrm>
          <a:prstGeom prst="rect">
            <a:avLst/>
          </a:prstGeom>
          <a:solidFill>
            <a:schemeClr val="bg1"/>
          </a:solidFill>
          <a:effectLst>
            <a:outerShdw blurRad="254000" dist="127000" dir="2700000" algn="ctr" rotWithShape="0">
              <a:schemeClr val="tx1">
                <a:alpha val="5000"/>
              </a:schemeClr>
            </a:outerShdw>
          </a:effectLst>
        </p:spPr>
        <p:txBody>
          <a:bodyPr wrap="none" lIns="359953" tIns="359953" rIns="359953" bIns="359953" rtlCol="0">
            <a:noAutofit/>
          </a:bodyPr>
          <a:lstStyle/>
          <a:p>
            <a:pPr algn="l"/>
            <a:endParaRPr lang="nl-NL" sz="2400">
              <a:solidFill>
                <a:srgbClr val="005CA9"/>
              </a:solidFill>
            </a:endParaRPr>
          </a:p>
        </p:txBody>
      </p:sp>
      <p:sp>
        <p:nvSpPr>
          <p:cNvPr id="9" name="TypeTextLevel" hidden="1">
            <a:extLst>
              <a:ext uri="{FF2B5EF4-FFF2-40B4-BE49-F238E27FC236}">
                <a16:creationId xmlns:a16="http://schemas.microsoft.com/office/drawing/2014/main" id="{35AB9CDD-1E28-436D-9C2F-A4BE95A9C2D1}"/>
              </a:ext>
            </a:extLst>
          </p:cNvPr>
          <p:cNvSpPr txBox="1"/>
          <p:nvPr/>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4" name="Tekstvak 2">
            <a:extLst>
              <a:ext uri="{FF2B5EF4-FFF2-40B4-BE49-F238E27FC236}">
                <a16:creationId xmlns:a16="http://schemas.microsoft.com/office/drawing/2014/main" id="{231A1B72-DE14-C62B-5AAB-B208425BC641}"/>
              </a:ext>
            </a:extLst>
          </p:cNvPr>
          <p:cNvSpPr txBox="1"/>
          <p:nvPr/>
        </p:nvSpPr>
        <p:spPr>
          <a:xfrm>
            <a:off x="3323881" y="6486258"/>
            <a:ext cx="0" cy="0"/>
          </a:xfrm>
          <a:prstGeom prst="rect">
            <a:avLst/>
          </a:prstGeom>
          <a:solidFill>
            <a:schemeClr val="bg1"/>
          </a:solidFill>
          <a:effectLst>
            <a:outerShdw blurRad="254000" dist="127000" dir="2700000" algn="ctr" rotWithShape="0">
              <a:schemeClr val="tx1">
                <a:alpha val="5000"/>
              </a:schemeClr>
            </a:outerShdw>
          </a:effectLst>
        </p:spPr>
        <p:txBody>
          <a:bodyPr wrap="none" lIns="359953" tIns="359953" rIns="359953" bIns="359953" rtlCol="0">
            <a:noAutofit/>
          </a:bodyPr>
          <a:lstStyle/>
          <a:p>
            <a:pPr algn="l"/>
            <a:endParaRPr lang="nl-NL" sz="2400">
              <a:solidFill>
                <a:srgbClr val="005CA9"/>
              </a:solidFill>
            </a:endParaRPr>
          </a:p>
        </p:txBody>
      </p:sp>
      <p:sp>
        <p:nvSpPr>
          <p:cNvPr id="8" name="TypeTextLevel" hidden="1">
            <a:extLst>
              <a:ext uri="{FF2B5EF4-FFF2-40B4-BE49-F238E27FC236}">
                <a16:creationId xmlns:a16="http://schemas.microsoft.com/office/drawing/2014/main" id="{A3E95DD1-E6A8-14DA-A7EC-277A5A987DA6}"/>
              </a:ext>
            </a:extLst>
          </p:cNvPr>
          <p:cNvSpPr txBox="1"/>
          <p:nvPr/>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11" name="Tekstvak 2">
            <a:extLst>
              <a:ext uri="{FF2B5EF4-FFF2-40B4-BE49-F238E27FC236}">
                <a16:creationId xmlns:a16="http://schemas.microsoft.com/office/drawing/2014/main" id="{75BE7527-8685-5E41-14C7-E63494C57929}"/>
              </a:ext>
            </a:extLst>
          </p:cNvPr>
          <p:cNvSpPr txBox="1"/>
          <p:nvPr userDrawn="1"/>
        </p:nvSpPr>
        <p:spPr>
          <a:xfrm>
            <a:off x="3323881" y="6486258"/>
            <a:ext cx="0" cy="0"/>
          </a:xfrm>
          <a:prstGeom prst="rect">
            <a:avLst/>
          </a:prstGeom>
          <a:solidFill>
            <a:schemeClr val="bg1"/>
          </a:solidFill>
          <a:effectLst>
            <a:outerShdw blurRad="254000" dist="127000" dir="2700000" algn="ctr" rotWithShape="0">
              <a:schemeClr val="tx1">
                <a:alpha val="5000"/>
              </a:schemeClr>
            </a:outerShdw>
          </a:effectLst>
        </p:spPr>
        <p:txBody>
          <a:bodyPr wrap="none" lIns="359953" tIns="359953" rIns="359953" bIns="359953" rtlCol="0">
            <a:noAutofit/>
          </a:bodyPr>
          <a:lstStyle/>
          <a:p>
            <a:pPr algn="l"/>
            <a:endParaRPr lang="nl-NL" sz="2400">
              <a:solidFill>
                <a:srgbClr val="005CA9"/>
              </a:solidFill>
            </a:endParaRPr>
          </a:p>
        </p:txBody>
      </p:sp>
      <p:sp>
        <p:nvSpPr>
          <p:cNvPr id="12" name="TypeTextLevel" hidden="1">
            <a:extLst>
              <a:ext uri="{FF2B5EF4-FFF2-40B4-BE49-F238E27FC236}">
                <a16:creationId xmlns:a16="http://schemas.microsoft.com/office/drawing/2014/main" id="{3145816A-9194-3356-A86C-D25C2DAF2934}"/>
              </a:ext>
            </a:extLst>
          </p:cNvPr>
          <p:cNvSpPr txBox="1"/>
          <p:nvPr userDrawn="1"/>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13" name="Titel 12">
            <a:extLst>
              <a:ext uri="{FF2B5EF4-FFF2-40B4-BE49-F238E27FC236}">
                <a16:creationId xmlns:a16="http://schemas.microsoft.com/office/drawing/2014/main" id="{263C7571-25BE-973C-DFC7-02B03930C605}"/>
              </a:ext>
            </a:extLst>
          </p:cNvPr>
          <p:cNvSpPr>
            <a:spLocks noGrp="1" noRot="1" noMove="1" noResize="1" noEditPoints="1" noAdjustHandles="1" noChangeArrowheads="1" noChangeShapeType="1"/>
          </p:cNvSpPr>
          <p:nvPr>
            <p:ph type="title" hasCustomPrompt="1"/>
          </p:nvPr>
        </p:nvSpPr>
        <p:spPr/>
        <p:txBody>
          <a:bodyPr/>
          <a:lstStyle/>
          <a:p>
            <a:r>
              <a:rPr lang="nl-NL" dirty="0"/>
              <a:t>Click </a:t>
            </a:r>
            <a:r>
              <a:rPr lang="nl-NL" dirty="0" err="1"/>
              <a:t>to</a:t>
            </a:r>
            <a:r>
              <a:rPr lang="nl-NL" dirty="0"/>
              <a:t> </a:t>
            </a:r>
            <a:r>
              <a:rPr lang="nl-NL" dirty="0" err="1"/>
              <a:t>edit</a:t>
            </a:r>
            <a:r>
              <a:rPr lang="nl-NL" dirty="0"/>
              <a:t> </a:t>
            </a:r>
            <a:r>
              <a:rPr lang="nl-NL" dirty="0" err="1"/>
              <a:t>style</a:t>
            </a:r>
            <a:endParaRPr lang="nl-NL" dirty="0"/>
          </a:p>
        </p:txBody>
      </p:sp>
      <p:sp>
        <p:nvSpPr>
          <p:cNvPr id="2" name="Tijdelijke aanduiding voor datum 1">
            <a:extLst>
              <a:ext uri="{FF2B5EF4-FFF2-40B4-BE49-F238E27FC236}">
                <a16:creationId xmlns:a16="http://schemas.microsoft.com/office/drawing/2014/main" id="{F43A1CD5-5BA1-3E65-63A6-527C6AF1B841}"/>
              </a:ext>
            </a:extLst>
          </p:cNvPr>
          <p:cNvSpPr>
            <a:spLocks noGrp="1"/>
          </p:cNvSpPr>
          <p:nvPr>
            <p:ph type="dt" sz="half" idx="18"/>
          </p:nvPr>
        </p:nvSpPr>
        <p:spPr/>
        <p:txBody>
          <a:bodyPr/>
          <a:lstStyle/>
          <a:p>
            <a:fld id="{963849A1-6073-954F-A214-C0DEDD4164EC}" type="datetime1">
              <a:rPr lang="nl-NL" smtClean="0"/>
              <a:t>2-9-2025</a:t>
            </a:fld>
            <a:endParaRPr lang="nl-NL"/>
          </a:p>
        </p:txBody>
      </p:sp>
      <p:sp>
        <p:nvSpPr>
          <p:cNvPr id="6" name="Tijdelijke aanduiding voor voettekst 5">
            <a:extLst>
              <a:ext uri="{FF2B5EF4-FFF2-40B4-BE49-F238E27FC236}">
                <a16:creationId xmlns:a16="http://schemas.microsoft.com/office/drawing/2014/main" id="{3BB5064B-25A9-B71E-0B29-2D426526BE97}"/>
              </a:ext>
            </a:extLst>
          </p:cNvPr>
          <p:cNvSpPr>
            <a:spLocks noGrp="1"/>
          </p:cNvSpPr>
          <p:nvPr>
            <p:ph type="ftr" sz="quarter" idx="19"/>
          </p:nvPr>
        </p:nvSpPr>
        <p:spPr/>
        <p:txBody>
          <a:bodyPr/>
          <a:lstStyle/>
          <a:p>
            <a:r>
              <a:rPr lang="nl-NL"/>
              <a:t>Name of the Faculty or Research Institute</a:t>
            </a:r>
          </a:p>
        </p:txBody>
      </p:sp>
      <p:sp>
        <p:nvSpPr>
          <p:cNvPr id="7" name="Tijdelijke aanduiding voor dianummer 6">
            <a:extLst>
              <a:ext uri="{FF2B5EF4-FFF2-40B4-BE49-F238E27FC236}">
                <a16:creationId xmlns:a16="http://schemas.microsoft.com/office/drawing/2014/main" id="{946D1674-3CAD-1C09-0F58-469E1A99A0B9}"/>
              </a:ext>
            </a:extLst>
          </p:cNvPr>
          <p:cNvSpPr>
            <a:spLocks noGrp="1"/>
          </p:cNvSpPr>
          <p:nvPr>
            <p:ph type="sldNum" sz="quarter" idx="20"/>
          </p:nvPr>
        </p:nvSpPr>
        <p:spPr/>
        <p:txBody>
          <a:bodyPr/>
          <a:lstStyle/>
          <a:p>
            <a:fld id="{840C1E0B-154D-844F-9C3C-CB8827A7EAB0}" type="slidenum">
              <a:rPr lang="nl-NL" smtClean="0"/>
              <a:pPr/>
              <a:t>‹nr.›</a:t>
            </a:fld>
            <a:endParaRPr lang="nl-NL"/>
          </a:p>
        </p:txBody>
      </p:sp>
      <p:sp>
        <p:nvSpPr>
          <p:cNvPr id="14" name="Text Placeholder 5">
            <a:extLst>
              <a:ext uri="{FF2B5EF4-FFF2-40B4-BE49-F238E27FC236}">
                <a16:creationId xmlns:a16="http://schemas.microsoft.com/office/drawing/2014/main" id="{62030631-93D4-745C-31C7-07B9E325918A}"/>
              </a:ext>
            </a:extLst>
          </p:cNvPr>
          <p:cNvSpPr>
            <a:spLocks noGrp="1"/>
          </p:cNvSpPr>
          <p:nvPr>
            <p:ph type="body" sz="quarter" idx="21" hasCustomPrompt="1"/>
          </p:nvPr>
        </p:nvSpPr>
        <p:spPr>
          <a:xfrm>
            <a:off x="6203143" y="1576388"/>
            <a:ext cx="5555527" cy="4418012"/>
          </a:xfrm>
        </p:spPr>
        <p:txBody>
          <a:bodyPr/>
          <a:lstStyle>
            <a:lvl1pPr>
              <a:lnSpc>
                <a:spcPct val="100000"/>
              </a:lnSpc>
              <a:spcAft>
                <a:spcPts val="1200"/>
              </a:spcAft>
              <a:defRPr/>
            </a:lvl1pPr>
            <a:lvl3pPr>
              <a:lnSpc>
                <a:spcPct val="100000"/>
              </a:lnSpc>
              <a:defRPr/>
            </a:lvl3pPr>
            <a:lvl4pPr>
              <a:lnSpc>
                <a:spcPct val="100000"/>
              </a:lnSpc>
              <a:defRPr/>
            </a:lvl4pPr>
            <a:lvl5pPr>
              <a:lnSpc>
                <a:spcPct val="100000"/>
              </a:lnSpc>
              <a:defRPr/>
            </a:lvl5pPr>
          </a:lstStyle>
          <a:p>
            <a:pPr lvl="0"/>
            <a:r>
              <a:rPr lang="nl-NL" dirty="0" err="1"/>
              <a:t>Edit</a:t>
            </a:r>
            <a:r>
              <a:rPr lang="nl-NL" dirty="0"/>
              <a:t> </a:t>
            </a:r>
            <a:r>
              <a:rPr lang="nl-NL" dirty="0" err="1"/>
              <a:t>text</a:t>
            </a:r>
            <a:r>
              <a:rPr lang="nl-NL" dirty="0"/>
              <a:t> </a:t>
            </a:r>
            <a:r>
              <a:rPr lang="nl-NL" dirty="0" err="1"/>
              <a:t>style</a:t>
            </a:r>
            <a:r>
              <a:rPr lang="nl-NL" dirty="0"/>
              <a:t> of model</a:t>
            </a:r>
          </a:p>
          <a:p>
            <a:pPr lvl="1"/>
            <a:r>
              <a:rPr lang="nl-NL" dirty="0"/>
              <a:t>Body</a:t>
            </a:r>
          </a:p>
          <a:p>
            <a:pPr lvl="2"/>
            <a:r>
              <a:rPr lang="nl-NL" dirty="0" err="1"/>
              <a:t>Bullet</a:t>
            </a:r>
            <a:r>
              <a:rPr lang="nl-NL" dirty="0"/>
              <a:t> level 1</a:t>
            </a:r>
          </a:p>
          <a:p>
            <a:pPr lvl="3"/>
            <a:r>
              <a:rPr lang="nl-NL" dirty="0" err="1"/>
              <a:t>Bullet</a:t>
            </a:r>
            <a:r>
              <a:rPr lang="nl-NL" dirty="0"/>
              <a:t> level 2</a:t>
            </a:r>
          </a:p>
          <a:p>
            <a:pPr lvl="4"/>
            <a:r>
              <a:rPr lang="nl-NL" dirty="0"/>
              <a:t>Small </a:t>
            </a:r>
            <a:r>
              <a:rPr lang="nl-NL" dirty="0" err="1"/>
              <a:t>text</a:t>
            </a:r>
            <a:endParaRPr lang="en-GB" dirty="0"/>
          </a:p>
        </p:txBody>
      </p:sp>
      <p:sp>
        <p:nvSpPr>
          <p:cNvPr id="10" name="Tijdelijke aanduiding voor afbeelding 9">
            <a:extLst>
              <a:ext uri="{FF2B5EF4-FFF2-40B4-BE49-F238E27FC236}">
                <a16:creationId xmlns:a16="http://schemas.microsoft.com/office/drawing/2014/main" id="{0E40B922-EA96-E67D-BA92-AAABB6AAFECD}"/>
              </a:ext>
            </a:extLst>
          </p:cNvPr>
          <p:cNvSpPr>
            <a:spLocks noGrp="1"/>
          </p:cNvSpPr>
          <p:nvPr>
            <p:ph type="pic" sz="quarter" idx="17" hasCustomPrompt="1"/>
          </p:nvPr>
        </p:nvSpPr>
        <p:spPr>
          <a:xfrm>
            <a:off x="431743" y="1576388"/>
            <a:ext cx="5555527" cy="4418013"/>
          </a:xfrm>
          <a:prstGeom prst="rect">
            <a:avLst/>
          </a:prstGeom>
          <a:solidFill>
            <a:srgbClr val="F2EFED"/>
          </a:solidFill>
        </p:spPr>
        <p:txBody>
          <a:bodyPr wrap="square">
            <a:noAutofit/>
          </a:bodyPr>
          <a:lstStyle/>
          <a:p>
            <a:r>
              <a:rPr lang="nl-NL" dirty="0"/>
              <a:t>Click on </a:t>
            </a:r>
            <a:r>
              <a:rPr lang="nl-NL" dirty="0" err="1"/>
              <a:t>the</a:t>
            </a:r>
            <a:r>
              <a:rPr lang="nl-NL" dirty="0"/>
              <a:t> icon </a:t>
            </a:r>
            <a:r>
              <a:rPr lang="nl-NL" dirty="0" err="1"/>
              <a:t>if</a:t>
            </a:r>
            <a:r>
              <a:rPr lang="nl-NL" dirty="0"/>
              <a:t> </a:t>
            </a:r>
            <a:r>
              <a:rPr lang="nl-NL" dirty="0" err="1"/>
              <a:t>you</a:t>
            </a:r>
            <a:r>
              <a:rPr lang="nl-NL" dirty="0"/>
              <a:t> want </a:t>
            </a:r>
            <a:r>
              <a:rPr lang="nl-NL" dirty="0" err="1"/>
              <a:t>to</a:t>
            </a:r>
            <a:r>
              <a:rPr lang="nl-NL" dirty="0"/>
              <a:t> </a:t>
            </a:r>
            <a:r>
              <a:rPr lang="nl-NL" dirty="0" err="1"/>
              <a:t>add</a:t>
            </a:r>
            <a:r>
              <a:rPr lang="nl-NL" dirty="0"/>
              <a:t> </a:t>
            </a:r>
            <a:r>
              <a:rPr lang="nl-NL" dirty="0" err="1"/>
              <a:t>an</a:t>
            </a:r>
            <a:r>
              <a:rPr lang="nl-NL" dirty="0"/>
              <a:t> image</a:t>
            </a:r>
          </a:p>
        </p:txBody>
      </p:sp>
    </p:spTree>
    <p:extLst>
      <p:ext uri="{BB962C8B-B14F-4D97-AF65-F5344CB8AC3E}">
        <p14:creationId xmlns:p14="http://schemas.microsoft.com/office/powerpoint/2010/main" val="1908255113"/>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left - text right - small">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F8012FC1-0E7E-9841-882C-A325E0E2022A}"/>
              </a:ext>
            </a:extLst>
          </p:cNvPr>
          <p:cNvSpPr txBox="1"/>
          <p:nvPr/>
        </p:nvSpPr>
        <p:spPr>
          <a:xfrm>
            <a:off x="3323881" y="6486258"/>
            <a:ext cx="0" cy="0"/>
          </a:xfrm>
          <a:prstGeom prst="rect">
            <a:avLst/>
          </a:prstGeom>
          <a:solidFill>
            <a:schemeClr val="bg1"/>
          </a:solidFill>
          <a:effectLst>
            <a:outerShdw blurRad="254000" dist="127000" dir="2700000" algn="ctr" rotWithShape="0">
              <a:schemeClr val="tx1">
                <a:alpha val="5000"/>
              </a:schemeClr>
            </a:outerShdw>
          </a:effectLst>
        </p:spPr>
        <p:txBody>
          <a:bodyPr wrap="none" lIns="359953" tIns="359953" rIns="359953" bIns="359953" rtlCol="0">
            <a:noAutofit/>
          </a:bodyPr>
          <a:lstStyle/>
          <a:p>
            <a:pPr algn="l"/>
            <a:endParaRPr lang="nl-NL" sz="2400">
              <a:solidFill>
                <a:srgbClr val="005CA9"/>
              </a:solidFill>
            </a:endParaRPr>
          </a:p>
        </p:txBody>
      </p:sp>
      <p:sp>
        <p:nvSpPr>
          <p:cNvPr id="9" name="TypeTextLevel" hidden="1">
            <a:extLst>
              <a:ext uri="{FF2B5EF4-FFF2-40B4-BE49-F238E27FC236}">
                <a16:creationId xmlns:a16="http://schemas.microsoft.com/office/drawing/2014/main" id="{35AB9CDD-1E28-436D-9C2F-A4BE95A9C2D1}"/>
              </a:ext>
            </a:extLst>
          </p:cNvPr>
          <p:cNvSpPr txBox="1"/>
          <p:nvPr/>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4" name="Tekstvak 2">
            <a:extLst>
              <a:ext uri="{FF2B5EF4-FFF2-40B4-BE49-F238E27FC236}">
                <a16:creationId xmlns:a16="http://schemas.microsoft.com/office/drawing/2014/main" id="{231A1B72-DE14-C62B-5AAB-B208425BC641}"/>
              </a:ext>
            </a:extLst>
          </p:cNvPr>
          <p:cNvSpPr txBox="1"/>
          <p:nvPr/>
        </p:nvSpPr>
        <p:spPr>
          <a:xfrm>
            <a:off x="3323881" y="6486258"/>
            <a:ext cx="0" cy="0"/>
          </a:xfrm>
          <a:prstGeom prst="rect">
            <a:avLst/>
          </a:prstGeom>
          <a:solidFill>
            <a:schemeClr val="bg1"/>
          </a:solidFill>
          <a:effectLst>
            <a:outerShdw blurRad="254000" dist="127000" dir="2700000" algn="ctr" rotWithShape="0">
              <a:schemeClr val="tx1">
                <a:alpha val="5000"/>
              </a:schemeClr>
            </a:outerShdw>
          </a:effectLst>
        </p:spPr>
        <p:txBody>
          <a:bodyPr wrap="none" lIns="359953" tIns="359953" rIns="359953" bIns="359953" rtlCol="0">
            <a:noAutofit/>
          </a:bodyPr>
          <a:lstStyle/>
          <a:p>
            <a:pPr algn="l"/>
            <a:endParaRPr lang="nl-NL" sz="2400">
              <a:solidFill>
                <a:srgbClr val="005CA9"/>
              </a:solidFill>
            </a:endParaRPr>
          </a:p>
        </p:txBody>
      </p:sp>
      <p:sp>
        <p:nvSpPr>
          <p:cNvPr id="8" name="TypeTextLevel" hidden="1">
            <a:extLst>
              <a:ext uri="{FF2B5EF4-FFF2-40B4-BE49-F238E27FC236}">
                <a16:creationId xmlns:a16="http://schemas.microsoft.com/office/drawing/2014/main" id="{A3E95DD1-E6A8-14DA-A7EC-277A5A987DA6}"/>
              </a:ext>
            </a:extLst>
          </p:cNvPr>
          <p:cNvSpPr txBox="1"/>
          <p:nvPr/>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11" name="Tekstvak 2">
            <a:extLst>
              <a:ext uri="{FF2B5EF4-FFF2-40B4-BE49-F238E27FC236}">
                <a16:creationId xmlns:a16="http://schemas.microsoft.com/office/drawing/2014/main" id="{75BE7527-8685-5E41-14C7-E63494C57929}"/>
              </a:ext>
            </a:extLst>
          </p:cNvPr>
          <p:cNvSpPr txBox="1"/>
          <p:nvPr userDrawn="1"/>
        </p:nvSpPr>
        <p:spPr>
          <a:xfrm>
            <a:off x="3323881" y="6486258"/>
            <a:ext cx="0" cy="0"/>
          </a:xfrm>
          <a:prstGeom prst="rect">
            <a:avLst/>
          </a:prstGeom>
          <a:solidFill>
            <a:schemeClr val="bg1"/>
          </a:solidFill>
          <a:effectLst>
            <a:outerShdw blurRad="254000" dist="127000" dir="2700000" algn="ctr" rotWithShape="0">
              <a:schemeClr val="tx1">
                <a:alpha val="5000"/>
              </a:schemeClr>
            </a:outerShdw>
          </a:effectLst>
        </p:spPr>
        <p:txBody>
          <a:bodyPr wrap="none" lIns="359953" tIns="359953" rIns="359953" bIns="359953" rtlCol="0">
            <a:noAutofit/>
          </a:bodyPr>
          <a:lstStyle/>
          <a:p>
            <a:pPr algn="l"/>
            <a:endParaRPr lang="nl-NL" sz="2400">
              <a:solidFill>
                <a:srgbClr val="005CA9"/>
              </a:solidFill>
            </a:endParaRPr>
          </a:p>
        </p:txBody>
      </p:sp>
      <p:sp>
        <p:nvSpPr>
          <p:cNvPr id="12" name="TypeTextLevel" hidden="1">
            <a:extLst>
              <a:ext uri="{FF2B5EF4-FFF2-40B4-BE49-F238E27FC236}">
                <a16:creationId xmlns:a16="http://schemas.microsoft.com/office/drawing/2014/main" id="{3145816A-9194-3356-A86C-D25C2DAF2934}"/>
              </a:ext>
            </a:extLst>
          </p:cNvPr>
          <p:cNvSpPr txBox="1"/>
          <p:nvPr userDrawn="1"/>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13" name="Titel 12">
            <a:extLst>
              <a:ext uri="{FF2B5EF4-FFF2-40B4-BE49-F238E27FC236}">
                <a16:creationId xmlns:a16="http://schemas.microsoft.com/office/drawing/2014/main" id="{263C7571-25BE-973C-DFC7-02B03930C605}"/>
              </a:ext>
            </a:extLst>
          </p:cNvPr>
          <p:cNvSpPr>
            <a:spLocks noGrp="1" noRot="1" noMove="1" noResize="1" noEditPoints="1" noAdjustHandles="1" noChangeArrowheads="1" noChangeShapeType="1"/>
          </p:cNvSpPr>
          <p:nvPr>
            <p:ph type="title" hasCustomPrompt="1"/>
          </p:nvPr>
        </p:nvSpPr>
        <p:spPr/>
        <p:txBody>
          <a:bodyPr/>
          <a:lstStyle/>
          <a:p>
            <a:r>
              <a:rPr lang="nl-NL" dirty="0"/>
              <a:t>Click </a:t>
            </a:r>
            <a:r>
              <a:rPr lang="nl-NL" dirty="0" err="1"/>
              <a:t>to</a:t>
            </a:r>
            <a:r>
              <a:rPr lang="nl-NL" dirty="0"/>
              <a:t> </a:t>
            </a:r>
            <a:r>
              <a:rPr lang="nl-NL" dirty="0" err="1"/>
              <a:t>edit</a:t>
            </a:r>
            <a:r>
              <a:rPr lang="nl-NL" dirty="0"/>
              <a:t> </a:t>
            </a:r>
            <a:r>
              <a:rPr lang="nl-NL" dirty="0" err="1"/>
              <a:t>style</a:t>
            </a:r>
            <a:endParaRPr lang="nl-NL" dirty="0"/>
          </a:p>
        </p:txBody>
      </p:sp>
      <p:sp>
        <p:nvSpPr>
          <p:cNvPr id="2" name="Tijdelijke aanduiding voor datum 1">
            <a:extLst>
              <a:ext uri="{FF2B5EF4-FFF2-40B4-BE49-F238E27FC236}">
                <a16:creationId xmlns:a16="http://schemas.microsoft.com/office/drawing/2014/main" id="{F43A1CD5-5BA1-3E65-63A6-527C6AF1B841}"/>
              </a:ext>
            </a:extLst>
          </p:cNvPr>
          <p:cNvSpPr>
            <a:spLocks noGrp="1"/>
          </p:cNvSpPr>
          <p:nvPr>
            <p:ph type="dt" sz="half" idx="18"/>
          </p:nvPr>
        </p:nvSpPr>
        <p:spPr/>
        <p:txBody>
          <a:bodyPr/>
          <a:lstStyle/>
          <a:p>
            <a:fld id="{C198105E-447A-274F-A522-365C633C058E}" type="datetime1">
              <a:rPr lang="nl-NL" smtClean="0"/>
              <a:t>2-9-2025</a:t>
            </a:fld>
            <a:endParaRPr lang="nl-NL"/>
          </a:p>
        </p:txBody>
      </p:sp>
      <p:sp>
        <p:nvSpPr>
          <p:cNvPr id="6" name="Tijdelijke aanduiding voor voettekst 5">
            <a:extLst>
              <a:ext uri="{FF2B5EF4-FFF2-40B4-BE49-F238E27FC236}">
                <a16:creationId xmlns:a16="http://schemas.microsoft.com/office/drawing/2014/main" id="{3BB5064B-25A9-B71E-0B29-2D426526BE97}"/>
              </a:ext>
            </a:extLst>
          </p:cNvPr>
          <p:cNvSpPr>
            <a:spLocks noGrp="1"/>
          </p:cNvSpPr>
          <p:nvPr>
            <p:ph type="ftr" sz="quarter" idx="19"/>
          </p:nvPr>
        </p:nvSpPr>
        <p:spPr/>
        <p:txBody>
          <a:bodyPr/>
          <a:lstStyle/>
          <a:p>
            <a:r>
              <a:rPr lang="nl-NL"/>
              <a:t>Name of the Faculty or Research Institute</a:t>
            </a:r>
          </a:p>
        </p:txBody>
      </p:sp>
      <p:sp>
        <p:nvSpPr>
          <p:cNvPr id="7" name="Tijdelijke aanduiding voor dianummer 6">
            <a:extLst>
              <a:ext uri="{FF2B5EF4-FFF2-40B4-BE49-F238E27FC236}">
                <a16:creationId xmlns:a16="http://schemas.microsoft.com/office/drawing/2014/main" id="{946D1674-3CAD-1C09-0F58-469E1A99A0B9}"/>
              </a:ext>
            </a:extLst>
          </p:cNvPr>
          <p:cNvSpPr>
            <a:spLocks noGrp="1"/>
          </p:cNvSpPr>
          <p:nvPr>
            <p:ph type="sldNum" sz="quarter" idx="20"/>
          </p:nvPr>
        </p:nvSpPr>
        <p:spPr/>
        <p:txBody>
          <a:bodyPr/>
          <a:lstStyle/>
          <a:p>
            <a:fld id="{840C1E0B-154D-844F-9C3C-CB8827A7EAB0}" type="slidenum">
              <a:rPr lang="nl-NL" smtClean="0"/>
              <a:pPr/>
              <a:t>‹nr.›</a:t>
            </a:fld>
            <a:endParaRPr lang="nl-NL"/>
          </a:p>
        </p:txBody>
      </p:sp>
      <p:sp>
        <p:nvSpPr>
          <p:cNvPr id="14" name="Text Placeholder 5">
            <a:extLst>
              <a:ext uri="{FF2B5EF4-FFF2-40B4-BE49-F238E27FC236}">
                <a16:creationId xmlns:a16="http://schemas.microsoft.com/office/drawing/2014/main" id="{62030631-93D4-745C-31C7-07B9E325918A}"/>
              </a:ext>
            </a:extLst>
          </p:cNvPr>
          <p:cNvSpPr>
            <a:spLocks noGrp="1"/>
          </p:cNvSpPr>
          <p:nvPr>
            <p:ph type="body" sz="quarter" idx="21" hasCustomPrompt="1"/>
          </p:nvPr>
        </p:nvSpPr>
        <p:spPr>
          <a:xfrm>
            <a:off x="4279343" y="1576388"/>
            <a:ext cx="7479327" cy="4418012"/>
          </a:xfrm>
        </p:spPr>
        <p:txBody>
          <a:bodyPr/>
          <a:lstStyle>
            <a:lvl1pPr>
              <a:lnSpc>
                <a:spcPct val="100000"/>
              </a:lnSpc>
              <a:spcAft>
                <a:spcPts val="1200"/>
              </a:spcAft>
              <a:defRPr/>
            </a:lvl1pPr>
            <a:lvl3pPr>
              <a:lnSpc>
                <a:spcPct val="100000"/>
              </a:lnSpc>
              <a:defRPr/>
            </a:lvl3pPr>
            <a:lvl4pPr>
              <a:lnSpc>
                <a:spcPct val="100000"/>
              </a:lnSpc>
              <a:defRPr/>
            </a:lvl4pPr>
            <a:lvl5pPr>
              <a:lnSpc>
                <a:spcPct val="100000"/>
              </a:lnSpc>
              <a:defRPr/>
            </a:lvl5pPr>
          </a:lstStyle>
          <a:p>
            <a:pPr lvl="0"/>
            <a:r>
              <a:rPr lang="nl-NL" dirty="0" err="1"/>
              <a:t>Edit</a:t>
            </a:r>
            <a:r>
              <a:rPr lang="nl-NL" dirty="0"/>
              <a:t> </a:t>
            </a:r>
            <a:r>
              <a:rPr lang="nl-NL" dirty="0" err="1"/>
              <a:t>text</a:t>
            </a:r>
            <a:r>
              <a:rPr lang="nl-NL" dirty="0"/>
              <a:t> </a:t>
            </a:r>
            <a:r>
              <a:rPr lang="nl-NL" dirty="0" err="1"/>
              <a:t>style</a:t>
            </a:r>
            <a:r>
              <a:rPr lang="nl-NL" dirty="0"/>
              <a:t> of model</a:t>
            </a:r>
          </a:p>
          <a:p>
            <a:pPr lvl="1"/>
            <a:r>
              <a:rPr lang="nl-NL" dirty="0"/>
              <a:t>Body</a:t>
            </a:r>
          </a:p>
          <a:p>
            <a:pPr lvl="2"/>
            <a:r>
              <a:rPr lang="nl-NL" dirty="0" err="1"/>
              <a:t>Bullet</a:t>
            </a:r>
            <a:r>
              <a:rPr lang="nl-NL" dirty="0"/>
              <a:t> level 1</a:t>
            </a:r>
          </a:p>
          <a:p>
            <a:pPr lvl="3"/>
            <a:r>
              <a:rPr lang="nl-NL" dirty="0" err="1"/>
              <a:t>Bullet</a:t>
            </a:r>
            <a:r>
              <a:rPr lang="nl-NL" dirty="0"/>
              <a:t> level 2</a:t>
            </a:r>
          </a:p>
          <a:p>
            <a:pPr lvl="4"/>
            <a:r>
              <a:rPr lang="nl-NL" dirty="0"/>
              <a:t>Small </a:t>
            </a:r>
            <a:r>
              <a:rPr lang="nl-NL" dirty="0" err="1"/>
              <a:t>text</a:t>
            </a:r>
            <a:endParaRPr lang="en-GB" dirty="0"/>
          </a:p>
        </p:txBody>
      </p:sp>
      <p:sp>
        <p:nvSpPr>
          <p:cNvPr id="10" name="Tijdelijke aanduiding voor afbeelding 9">
            <a:extLst>
              <a:ext uri="{FF2B5EF4-FFF2-40B4-BE49-F238E27FC236}">
                <a16:creationId xmlns:a16="http://schemas.microsoft.com/office/drawing/2014/main" id="{0E40B922-EA96-E67D-BA92-AAABB6AAFECD}"/>
              </a:ext>
            </a:extLst>
          </p:cNvPr>
          <p:cNvSpPr>
            <a:spLocks noGrp="1"/>
          </p:cNvSpPr>
          <p:nvPr>
            <p:ph type="pic" sz="quarter" idx="17" hasCustomPrompt="1"/>
          </p:nvPr>
        </p:nvSpPr>
        <p:spPr>
          <a:xfrm>
            <a:off x="431743" y="1576388"/>
            <a:ext cx="3631728" cy="4418013"/>
          </a:xfrm>
          <a:prstGeom prst="rect">
            <a:avLst/>
          </a:prstGeom>
          <a:solidFill>
            <a:srgbClr val="F2EFED"/>
          </a:solidFill>
        </p:spPr>
        <p:txBody>
          <a:bodyPr wrap="square">
            <a:noAutofit/>
          </a:bodyPr>
          <a:lstStyle/>
          <a:p>
            <a:r>
              <a:rPr lang="nl-NL" dirty="0"/>
              <a:t>Click on </a:t>
            </a:r>
            <a:r>
              <a:rPr lang="nl-NL" dirty="0" err="1"/>
              <a:t>the</a:t>
            </a:r>
            <a:r>
              <a:rPr lang="nl-NL" dirty="0"/>
              <a:t> icon </a:t>
            </a:r>
            <a:r>
              <a:rPr lang="nl-NL" dirty="0" err="1"/>
              <a:t>if</a:t>
            </a:r>
            <a:r>
              <a:rPr lang="nl-NL" dirty="0"/>
              <a:t> </a:t>
            </a:r>
            <a:r>
              <a:rPr lang="nl-NL" dirty="0" err="1"/>
              <a:t>you</a:t>
            </a:r>
            <a:r>
              <a:rPr lang="nl-NL" dirty="0"/>
              <a:t> want </a:t>
            </a:r>
            <a:r>
              <a:rPr lang="nl-NL" dirty="0" err="1"/>
              <a:t>to</a:t>
            </a:r>
            <a:r>
              <a:rPr lang="nl-NL" dirty="0"/>
              <a:t> </a:t>
            </a:r>
            <a:r>
              <a:rPr lang="nl-NL" dirty="0" err="1"/>
              <a:t>add</a:t>
            </a:r>
            <a:r>
              <a:rPr lang="nl-NL" dirty="0"/>
              <a:t> </a:t>
            </a:r>
            <a:r>
              <a:rPr lang="nl-NL" dirty="0" err="1"/>
              <a:t>an</a:t>
            </a:r>
            <a:r>
              <a:rPr lang="nl-NL" dirty="0"/>
              <a:t> image</a:t>
            </a:r>
          </a:p>
        </p:txBody>
      </p:sp>
    </p:spTree>
    <p:extLst>
      <p:ext uri="{BB962C8B-B14F-4D97-AF65-F5344CB8AC3E}">
        <p14:creationId xmlns:p14="http://schemas.microsoft.com/office/powerpoint/2010/main" val="111024143"/>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left - picture right">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789DAC3E-F024-AC44-97AE-3E8B420650A3}"/>
              </a:ext>
            </a:extLst>
          </p:cNvPr>
          <p:cNvSpPr txBox="1"/>
          <p:nvPr/>
        </p:nvSpPr>
        <p:spPr>
          <a:xfrm>
            <a:off x="717754" y="6383708"/>
            <a:ext cx="0" cy="0"/>
          </a:xfrm>
          <a:prstGeom prst="rect">
            <a:avLst/>
          </a:prstGeom>
          <a:solidFill>
            <a:schemeClr val="bg1"/>
          </a:solidFill>
          <a:effectLst>
            <a:outerShdw blurRad="254000" dist="127000" dir="2700000" algn="ctr" rotWithShape="0">
              <a:schemeClr val="tx1">
                <a:alpha val="5000"/>
              </a:schemeClr>
            </a:outerShdw>
          </a:effectLst>
        </p:spPr>
        <p:txBody>
          <a:bodyPr wrap="none" lIns="359953" tIns="359953" rIns="359953" bIns="359953" rtlCol="0">
            <a:noAutofit/>
          </a:bodyPr>
          <a:lstStyle/>
          <a:p>
            <a:pPr algn="l"/>
            <a:endParaRPr lang="nl-NL" sz="2400">
              <a:solidFill>
                <a:srgbClr val="005CA9"/>
              </a:solidFill>
            </a:endParaRPr>
          </a:p>
        </p:txBody>
      </p:sp>
      <p:sp>
        <p:nvSpPr>
          <p:cNvPr id="9" name="TypeTextLevel" hidden="1">
            <a:extLst>
              <a:ext uri="{FF2B5EF4-FFF2-40B4-BE49-F238E27FC236}">
                <a16:creationId xmlns:a16="http://schemas.microsoft.com/office/drawing/2014/main" id="{0295FA58-33EA-4383-82B8-1D8CB2FC7541}"/>
              </a:ext>
            </a:extLst>
          </p:cNvPr>
          <p:cNvSpPr txBox="1"/>
          <p:nvPr/>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17" name="Tijdelijke aanduiding voor afbeelding 16">
            <a:extLst>
              <a:ext uri="{FF2B5EF4-FFF2-40B4-BE49-F238E27FC236}">
                <a16:creationId xmlns:a16="http://schemas.microsoft.com/office/drawing/2014/main" id="{01BAC17A-CB5E-6D8B-4F18-938B378A937A}"/>
              </a:ext>
            </a:extLst>
          </p:cNvPr>
          <p:cNvSpPr>
            <a:spLocks noGrp="1"/>
          </p:cNvSpPr>
          <p:nvPr>
            <p:ph type="pic" sz="quarter" idx="17" hasCustomPrompt="1"/>
          </p:nvPr>
        </p:nvSpPr>
        <p:spPr>
          <a:xfrm>
            <a:off x="4279343" y="1576388"/>
            <a:ext cx="7461866" cy="4418013"/>
          </a:xfrm>
          <a:prstGeom prst="rect">
            <a:avLst/>
          </a:prstGeom>
          <a:solidFill>
            <a:srgbClr val="F2EFED"/>
          </a:solidFill>
        </p:spPr>
        <p:txBody>
          <a:bodyPr wrap="square">
            <a:noAutofit/>
          </a:bodyPr>
          <a:lstStyle/>
          <a:p>
            <a:r>
              <a:rPr lang="nl-NL" dirty="0"/>
              <a:t>Click on </a:t>
            </a:r>
            <a:r>
              <a:rPr lang="nl-NL" dirty="0" err="1"/>
              <a:t>the</a:t>
            </a:r>
            <a:r>
              <a:rPr lang="nl-NL" dirty="0"/>
              <a:t> icon </a:t>
            </a:r>
            <a:r>
              <a:rPr lang="nl-NL" dirty="0" err="1"/>
              <a:t>if</a:t>
            </a:r>
            <a:r>
              <a:rPr lang="nl-NL" dirty="0"/>
              <a:t> </a:t>
            </a:r>
            <a:r>
              <a:rPr lang="nl-NL" dirty="0" err="1"/>
              <a:t>you</a:t>
            </a:r>
            <a:r>
              <a:rPr lang="nl-NL" dirty="0"/>
              <a:t> want </a:t>
            </a:r>
            <a:r>
              <a:rPr lang="nl-NL" dirty="0" err="1"/>
              <a:t>to</a:t>
            </a:r>
            <a:r>
              <a:rPr lang="nl-NL" dirty="0"/>
              <a:t> </a:t>
            </a:r>
            <a:r>
              <a:rPr lang="nl-NL" dirty="0" err="1"/>
              <a:t>add</a:t>
            </a:r>
            <a:r>
              <a:rPr lang="nl-NL" dirty="0"/>
              <a:t> </a:t>
            </a:r>
            <a:r>
              <a:rPr lang="nl-NL" dirty="0" err="1"/>
              <a:t>an</a:t>
            </a:r>
            <a:r>
              <a:rPr lang="nl-NL" dirty="0"/>
              <a:t> image</a:t>
            </a:r>
          </a:p>
        </p:txBody>
      </p:sp>
      <p:sp>
        <p:nvSpPr>
          <p:cNvPr id="6" name="Tekstvak 2">
            <a:extLst>
              <a:ext uri="{FF2B5EF4-FFF2-40B4-BE49-F238E27FC236}">
                <a16:creationId xmlns:a16="http://schemas.microsoft.com/office/drawing/2014/main" id="{293B0EC0-BC17-4795-FA99-C8ADCB45CCCA}"/>
              </a:ext>
            </a:extLst>
          </p:cNvPr>
          <p:cNvSpPr txBox="1"/>
          <p:nvPr/>
        </p:nvSpPr>
        <p:spPr>
          <a:xfrm>
            <a:off x="717754" y="6383708"/>
            <a:ext cx="0" cy="0"/>
          </a:xfrm>
          <a:prstGeom prst="rect">
            <a:avLst/>
          </a:prstGeom>
          <a:solidFill>
            <a:schemeClr val="bg1"/>
          </a:solidFill>
          <a:effectLst>
            <a:outerShdw blurRad="254000" dist="127000" dir="2700000" algn="ctr" rotWithShape="0">
              <a:schemeClr val="tx1">
                <a:alpha val="5000"/>
              </a:schemeClr>
            </a:outerShdw>
          </a:effectLst>
        </p:spPr>
        <p:txBody>
          <a:bodyPr wrap="none" lIns="359953" tIns="359953" rIns="359953" bIns="359953" rtlCol="0">
            <a:noAutofit/>
          </a:bodyPr>
          <a:lstStyle/>
          <a:p>
            <a:pPr algn="l"/>
            <a:endParaRPr lang="nl-NL" sz="2400">
              <a:solidFill>
                <a:srgbClr val="005CA9"/>
              </a:solidFill>
            </a:endParaRPr>
          </a:p>
        </p:txBody>
      </p:sp>
      <p:sp>
        <p:nvSpPr>
          <p:cNvPr id="8" name="TypeTextLevel" hidden="1">
            <a:extLst>
              <a:ext uri="{FF2B5EF4-FFF2-40B4-BE49-F238E27FC236}">
                <a16:creationId xmlns:a16="http://schemas.microsoft.com/office/drawing/2014/main" id="{AF3FBA94-0A43-720B-BB31-157D9844CA89}"/>
              </a:ext>
            </a:extLst>
          </p:cNvPr>
          <p:cNvSpPr txBox="1"/>
          <p:nvPr/>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11" name="Tekstvak 2">
            <a:extLst>
              <a:ext uri="{FF2B5EF4-FFF2-40B4-BE49-F238E27FC236}">
                <a16:creationId xmlns:a16="http://schemas.microsoft.com/office/drawing/2014/main" id="{06DE5BC2-E691-C38C-7E37-F1FF5C5DCBF4}"/>
              </a:ext>
            </a:extLst>
          </p:cNvPr>
          <p:cNvSpPr txBox="1"/>
          <p:nvPr userDrawn="1"/>
        </p:nvSpPr>
        <p:spPr>
          <a:xfrm>
            <a:off x="717754" y="6383708"/>
            <a:ext cx="0" cy="0"/>
          </a:xfrm>
          <a:prstGeom prst="rect">
            <a:avLst/>
          </a:prstGeom>
          <a:solidFill>
            <a:schemeClr val="bg1"/>
          </a:solidFill>
          <a:effectLst>
            <a:outerShdw blurRad="254000" dist="127000" dir="2700000" algn="ctr" rotWithShape="0">
              <a:schemeClr val="tx1">
                <a:alpha val="5000"/>
              </a:schemeClr>
            </a:outerShdw>
          </a:effectLst>
        </p:spPr>
        <p:txBody>
          <a:bodyPr wrap="none" lIns="359953" tIns="359953" rIns="359953" bIns="359953" rtlCol="0">
            <a:noAutofit/>
          </a:bodyPr>
          <a:lstStyle/>
          <a:p>
            <a:pPr algn="l"/>
            <a:endParaRPr lang="nl-NL" sz="2400">
              <a:solidFill>
                <a:srgbClr val="005CA9"/>
              </a:solidFill>
            </a:endParaRPr>
          </a:p>
        </p:txBody>
      </p:sp>
      <p:sp>
        <p:nvSpPr>
          <p:cNvPr id="12" name="TypeTextLevel" hidden="1">
            <a:extLst>
              <a:ext uri="{FF2B5EF4-FFF2-40B4-BE49-F238E27FC236}">
                <a16:creationId xmlns:a16="http://schemas.microsoft.com/office/drawing/2014/main" id="{1A782C8E-163B-677B-2BFA-D25C6E19B318}"/>
              </a:ext>
            </a:extLst>
          </p:cNvPr>
          <p:cNvSpPr txBox="1"/>
          <p:nvPr userDrawn="1"/>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14" name="Titel 13">
            <a:extLst>
              <a:ext uri="{FF2B5EF4-FFF2-40B4-BE49-F238E27FC236}">
                <a16:creationId xmlns:a16="http://schemas.microsoft.com/office/drawing/2014/main" id="{5CAA35DA-1254-6E4A-3C16-E3B69FDB980B}"/>
              </a:ext>
            </a:extLst>
          </p:cNvPr>
          <p:cNvSpPr>
            <a:spLocks noGrp="1"/>
          </p:cNvSpPr>
          <p:nvPr>
            <p:ph type="title" hasCustomPrompt="1"/>
          </p:nvPr>
        </p:nvSpPr>
        <p:spPr/>
        <p:txBody>
          <a:bodyPr/>
          <a:lstStyle/>
          <a:p>
            <a:r>
              <a:rPr lang="nl-NL" dirty="0"/>
              <a:t>Click </a:t>
            </a:r>
            <a:r>
              <a:rPr lang="nl-NL" dirty="0" err="1"/>
              <a:t>to</a:t>
            </a:r>
            <a:r>
              <a:rPr lang="nl-NL" dirty="0"/>
              <a:t> </a:t>
            </a:r>
            <a:r>
              <a:rPr lang="nl-NL" dirty="0" err="1"/>
              <a:t>edit</a:t>
            </a:r>
            <a:r>
              <a:rPr lang="nl-NL" dirty="0"/>
              <a:t> </a:t>
            </a:r>
            <a:r>
              <a:rPr lang="nl-NL" dirty="0" err="1"/>
              <a:t>style</a:t>
            </a:r>
            <a:endParaRPr lang="nl-NL" dirty="0"/>
          </a:p>
        </p:txBody>
      </p:sp>
      <p:sp>
        <p:nvSpPr>
          <p:cNvPr id="2" name="Tijdelijke aanduiding voor datum 1">
            <a:extLst>
              <a:ext uri="{FF2B5EF4-FFF2-40B4-BE49-F238E27FC236}">
                <a16:creationId xmlns:a16="http://schemas.microsoft.com/office/drawing/2014/main" id="{39A940DB-C083-4850-DCDE-38E7B525A6DF}"/>
              </a:ext>
            </a:extLst>
          </p:cNvPr>
          <p:cNvSpPr>
            <a:spLocks noGrp="1"/>
          </p:cNvSpPr>
          <p:nvPr>
            <p:ph type="dt" sz="half" idx="18"/>
          </p:nvPr>
        </p:nvSpPr>
        <p:spPr/>
        <p:txBody>
          <a:bodyPr/>
          <a:lstStyle/>
          <a:p>
            <a:fld id="{98F7393E-3162-3046-A0DA-A51FA15C057E}" type="datetime1">
              <a:rPr lang="nl-NL" smtClean="0"/>
              <a:t>2-9-2025</a:t>
            </a:fld>
            <a:endParaRPr lang="nl-NL"/>
          </a:p>
        </p:txBody>
      </p:sp>
      <p:sp>
        <p:nvSpPr>
          <p:cNvPr id="4" name="Tijdelijke aanduiding voor voettekst 3">
            <a:extLst>
              <a:ext uri="{FF2B5EF4-FFF2-40B4-BE49-F238E27FC236}">
                <a16:creationId xmlns:a16="http://schemas.microsoft.com/office/drawing/2014/main" id="{EB4D6EC2-D231-D08A-8162-4DCB3E1BFFC9}"/>
              </a:ext>
            </a:extLst>
          </p:cNvPr>
          <p:cNvSpPr>
            <a:spLocks noGrp="1"/>
          </p:cNvSpPr>
          <p:nvPr>
            <p:ph type="ftr" sz="quarter" idx="19"/>
          </p:nvPr>
        </p:nvSpPr>
        <p:spPr/>
        <p:txBody>
          <a:bodyPr/>
          <a:lstStyle/>
          <a:p>
            <a:r>
              <a:rPr lang="nl-NL"/>
              <a:t>Name of the Faculty or Research Institute</a:t>
            </a:r>
          </a:p>
        </p:txBody>
      </p:sp>
      <p:sp>
        <p:nvSpPr>
          <p:cNvPr id="5" name="Tijdelijke aanduiding voor dianummer 4">
            <a:extLst>
              <a:ext uri="{FF2B5EF4-FFF2-40B4-BE49-F238E27FC236}">
                <a16:creationId xmlns:a16="http://schemas.microsoft.com/office/drawing/2014/main" id="{351B4773-D18E-AA1A-1BEA-C08A766076C1}"/>
              </a:ext>
            </a:extLst>
          </p:cNvPr>
          <p:cNvSpPr>
            <a:spLocks noGrp="1"/>
          </p:cNvSpPr>
          <p:nvPr>
            <p:ph type="sldNum" sz="quarter" idx="20"/>
          </p:nvPr>
        </p:nvSpPr>
        <p:spPr/>
        <p:txBody>
          <a:bodyPr/>
          <a:lstStyle/>
          <a:p>
            <a:fld id="{840C1E0B-154D-844F-9C3C-CB8827A7EAB0}" type="slidenum">
              <a:rPr lang="nl-NL" smtClean="0"/>
              <a:pPr/>
              <a:t>‹nr.›</a:t>
            </a:fld>
            <a:endParaRPr lang="nl-NL"/>
          </a:p>
        </p:txBody>
      </p:sp>
      <p:sp>
        <p:nvSpPr>
          <p:cNvPr id="13" name="Text Placeholder 5">
            <a:extLst>
              <a:ext uri="{FF2B5EF4-FFF2-40B4-BE49-F238E27FC236}">
                <a16:creationId xmlns:a16="http://schemas.microsoft.com/office/drawing/2014/main" id="{DAA4F7E1-2D49-F6FF-D6A1-442D55909620}"/>
              </a:ext>
            </a:extLst>
          </p:cNvPr>
          <p:cNvSpPr>
            <a:spLocks noGrp="1"/>
          </p:cNvSpPr>
          <p:nvPr>
            <p:ph type="body" sz="quarter" idx="13" hasCustomPrompt="1"/>
          </p:nvPr>
        </p:nvSpPr>
        <p:spPr>
          <a:xfrm>
            <a:off x="431744" y="1576388"/>
            <a:ext cx="3631728" cy="4418012"/>
          </a:xfrm>
        </p:spPr>
        <p:txBody>
          <a:bodyPr/>
          <a:lstStyle>
            <a:lvl1pPr>
              <a:lnSpc>
                <a:spcPct val="100000"/>
              </a:lnSpc>
              <a:spcAft>
                <a:spcPts val="1200"/>
              </a:spcAft>
              <a:defRPr/>
            </a:lvl1pPr>
            <a:lvl3pPr>
              <a:lnSpc>
                <a:spcPct val="100000"/>
              </a:lnSpc>
              <a:defRPr/>
            </a:lvl3pPr>
            <a:lvl4pPr>
              <a:lnSpc>
                <a:spcPct val="100000"/>
              </a:lnSpc>
              <a:defRPr/>
            </a:lvl4pPr>
            <a:lvl5pPr>
              <a:lnSpc>
                <a:spcPct val="100000"/>
              </a:lnSpc>
              <a:defRPr/>
            </a:lvl5pPr>
          </a:lstStyle>
          <a:p>
            <a:pPr lvl="0"/>
            <a:r>
              <a:rPr lang="nl-NL" dirty="0" err="1"/>
              <a:t>Edit</a:t>
            </a:r>
            <a:r>
              <a:rPr lang="nl-NL" dirty="0"/>
              <a:t> </a:t>
            </a:r>
            <a:r>
              <a:rPr lang="nl-NL" dirty="0" err="1"/>
              <a:t>text</a:t>
            </a:r>
            <a:r>
              <a:rPr lang="nl-NL" dirty="0"/>
              <a:t> </a:t>
            </a:r>
            <a:r>
              <a:rPr lang="nl-NL" dirty="0" err="1"/>
              <a:t>style</a:t>
            </a:r>
            <a:r>
              <a:rPr lang="nl-NL" dirty="0"/>
              <a:t> of model</a:t>
            </a:r>
          </a:p>
          <a:p>
            <a:pPr lvl="1"/>
            <a:r>
              <a:rPr lang="nl-NL" dirty="0"/>
              <a:t>Body</a:t>
            </a:r>
          </a:p>
          <a:p>
            <a:pPr lvl="2"/>
            <a:r>
              <a:rPr lang="nl-NL" dirty="0" err="1"/>
              <a:t>Bullet</a:t>
            </a:r>
            <a:r>
              <a:rPr lang="nl-NL" dirty="0"/>
              <a:t> level 1</a:t>
            </a:r>
          </a:p>
          <a:p>
            <a:pPr lvl="3"/>
            <a:r>
              <a:rPr lang="nl-NL" dirty="0" err="1"/>
              <a:t>Bullet</a:t>
            </a:r>
            <a:r>
              <a:rPr lang="nl-NL" dirty="0"/>
              <a:t> level 2</a:t>
            </a:r>
          </a:p>
          <a:p>
            <a:pPr lvl="4"/>
            <a:r>
              <a:rPr lang="nl-NL" dirty="0"/>
              <a:t>Small </a:t>
            </a:r>
            <a:r>
              <a:rPr lang="nl-NL" dirty="0" err="1"/>
              <a:t>text</a:t>
            </a:r>
            <a:endParaRPr lang="en-GB" dirty="0"/>
          </a:p>
        </p:txBody>
      </p:sp>
    </p:spTree>
    <p:extLst>
      <p:ext uri="{BB962C8B-B14F-4D97-AF65-F5344CB8AC3E}">
        <p14:creationId xmlns:p14="http://schemas.microsoft.com/office/powerpoint/2010/main" val="418020037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fbeeldingen ronde hoeken">
    <p:spTree>
      <p:nvGrpSpPr>
        <p:cNvPr id="1" name=""/>
        <p:cNvGrpSpPr/>
        <p:nvPr/>
      </p:nvGrpSpPr>
      <p:grpSpPr>
        <a:xfrm>
          <a:off x="0" y="0"/>
          <a:ext cx="0" cy="0"/>
          <a:chOff x="0" y="0"/>
          <a:chExt cx="0" cy="0"/>
        </a:xfrm>
      </p:grpSpPr>
      <p:sp>
        <p:nvSpPr>
          <p:cNvPr id="11" name="Tijdelijke aanduiding voor afbeelding 33"/>
          <p:cNvSpPr>
            <a:spLocks noGrp="1"/>
          </p:cNvSpPr>
          <p:nvPr>
            <p:ph type="pic" sz="quarter" idx="14"/>
          </p:nvPr>
        </p:nvSpPr>
        <p:spPr>
          <a:xfrm>
            <a:off x="624691" y="657227"/>
            <a:ext cx="10967236" cy="5509271"/>
          </a:xfrm>
          <a:prstGeom prst="roundRect">
            <a:avLst>
              <a:gd name="adj" fmla="val 9174"/>
            </a:avLst>
          </a:prstGeom>
          <a:ln>
            <a:noFill/>
          </a:ln>
        </p:spPr>
        <p:txBody>
          <a:bodyPr rtlCol="0">
            <a:normAutofit/>
          </a:bodyPr>
          <a:lstStyle/>
          <a:p>
            <a:pPr lvl="0"/>
            <a:r>
              <a:rPr lang="nl-NL" noProof="0"/>
              <a:t>Klik op het pictogram als u een afbeelding wilt toevoegen</a:t>
            </a:r>
          </a:p>
        </p:txBody>
      </p:sp>
      <p:sp>
        <p:nvSpPr>
          <p:cNvPr id="3" name="Tijdelijke aanduiding voor datum 3">
            <a:extLst>
              <a:ext uri="{FF2B5EF4-FFF2-40B4-BE49-F238E27FC236}">
                <a16:creationId xmlns:a16="http://schemas.microsoft.com/office/drawing/2014/main" id="{C3A8D683-592E-4711-B370-343607862FE3}"/>
              </a:ext>
            </a:extLst>
          </p:cNvPr>
          <p:cNvSpPr>
            <a:spLocks noGrp="1"/>
          </p:cNvSpPr>
          <p:nvPr>
            <p:ph type="dt" sz="half" idx="15"/>
          </p:nvPr>
        </p:nvSpPr>
        <p:spPr/>
        <p:txBody>
          <a:bodyPr/>
          <a:lstStyle>
            <a:lvl1pPr>
              <a:defRPr/>
            </a:lvl1pPr>
          </a:lstStyle>
          <a:p>
            <a:pPr>
              <a:defRPr/>
            </a:pPr>
            <a:fld id="{B2F6A8F0-379F-4BB9-A99A-F59B29624E40}" type="datetimeFigureOut">
              <a:rPr lang="nl-NL" smtClean="0"/>
              <a:pPr>
                <a:defRPr/>
              </a:pPr>
              <a:t>2-9-2025</a:t>
            </a:fld>
            <a:endParaRPr lang="nl-NL"/>
          </a:p>
        </p:txBody>
      </p:sp>
      <p:sp>
        <p:nvSpPr>
          <p:cNvPr id="4" name="Tijdelijke aanduiding voor voettekst 4">
            <a:extLst>
              <a:ext uri="{FF2B5EF4-FFF2-40B4-BE49-F238E27FC236}">
                <a16:creationId xmlns:a16="http://schemas.microsoft.com/office/drawing/2014/main" id="{E3A01C68-0A23-4658-A075-6A4A1AAF7293}"/>
              </a:ext>
            </a:extLst>
          </p:cNvPr>
          <p:cNvSpPr>
            <a:spLocks noGrp="1"/>
          </p:cNvSpPr>
          <p:nvPr>
            <p:ph type="ftr" sz="quarter" idx="16"/>
          </p:nvPr>
        </p:nvSpPr>
        <p:spPr/>
        <p:txBody>
          <a:bodyPr/>
          <a:lstStyle>
            <a:lvl1pPr>
              <a:defRPr/>
            </a:lvl1pPr>
          </a:lstStyle>
          <a:p>
            <a:pPr>
              <a:defRPr/>
            </a:pPr>
            <a:endParaRPr lang="nl-NL"/>
          </a:p>
        </p:txBody>
      </p:sp>
      <p:sp>
        <p:nvSpPr>
          <p:cNvPr id="5" name="Tijdelijke aanduiding voor dianummer 5">
            <a:extLst>
              <a:ext uri="{FF2B5EF4-FFF2-40B4-BE49-F238E27FC236}">
                <a16:creationId xmlns:a16="http://schemas.microsoft.com/office/drawing/2014/main" id="{9D06CBEF-A952-4A4F-8764-9A2D2516AE18}"/>
              </a:ext>
            </a:extLst>
          </p:cNvPr>
          <p:cNvSpPr>
            <a:spLocks noGrp="1"/>
          </p:cNvSpPr>
          <p:nvPr>
            <p:ph type="sldNum" sz="quarter" idx="17"/>
          </p:nvPr>
        </p:nvSpPr>
        <p:spPr/>
        <p:txBody>
          <a:bodyPr/>
          <a:lstStyle>
            <a:lvl1pPr>
              <a:defRPr/>
            </a:lvl1pPr>
          </a:lstStyle>
          <a:p>
            <a:pPr>
              <a:defRPr/>
            </a:pPr>
            <a:fld id="{1A4494DF-B67D-44E1-8BBF-DA1F51E298EC}" type="slidenum">
              <a:rPr lang="nl-NL" smtClean="0"/>
              <a:pPr>
                <a:defRPr/>
              </a:pPr>
              <a:t>‹nr.›</a:t>
            </a:fld>
            <a:endParaRPr lang="nl-NL"/>
          </a:p>
        </p:txBody>
      </p:sp>
    </p:spTree>
    <p:extLst>
      <p:ext uri="{BB962C8B-B14F-4D97-AF65-F5344CB8AC3E}">
        <p14:creationId xmlns:p14="http://schemas.microsoft.com/office/powerpoint/2010/main" val="2673445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left - picture right - half">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789DAC3E-F024-AC44-97AE-3E8B420650A3}"/>
              </a:ext>
            </a:extLst>
          </p:cNvPr>
          <p:cNvSpPr txBox="1"/>
          <p:nvPr/>
        </p:nvSpPr>
        <p:spPr>
          <a:xfrm>
            <a:off x="717754" y="6383708"/>
            <a:ext cx="0" cy="0"/>
          </a:xfrm>
          <a:prstGeom prst="rect">
            <a:avLst/>
          </a:prstGeom>
          <a:solidFill>
            <a:schemeClr val="bg1"/>
          </a:solidFill>
          <a:effectLst>
            <a:outerShdw blurRad="254000" dist="127000" dir="2700000" algn="ctr" rotWithShape="0">
              <a:schemeClr val="tx1">
                <a:alpha val="5000"/>
              </a:schemeClr>
            </a:outerShdw>
          </a:effectLst>
        </p:spPr>
        <p:txBody>
          <a:bodyPr wrap="none" lIns="359953" tIns="359953" rIns="359953" bIns="359953" rtlCol="0">
            <a:noAutofit/>
          </a:bodyPr>
          <a:lstStyle/>
          <a:p>
            <a:pPr algn="l"/>
            <a:endParaRPr lang="nl-NL" sz="2400">
              <a:solidFill>
                <a:srgbClr val="005CA9"/>
              </a:solidFill>
            </a:endParaRPr>
          </a:p>
        </p:txBody>
      </p:sp>
      <p:sp>
        <p:nvSpPr>
          <p:cNvPr id="9" name="TypeTextLevel" hidden="1">
            <a:extLst>
              <a:ext uri="{FF2B5EF4-FFF2-40B4-BE49-F238E27FC236}">
                <a16:creationId xmlns:a16="http://schemas.microsoft.com/office/drawing/2014/main" id="{0295FA58-33EA-4383-82B8-1D8CB2FC7541}"/>
              </a:ext>
            </a:extLst>
          </p:cNvPr>
          <p:cNvSpPr txBox="1"/>
          <p:nvPr/>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17" name="Tijdelijke aanduiding voor afbeelding 16">
            <a:extLst>
              <a:ext uri="{FF2B5EF4-FFF2-40B4-BE49-F238E27FC236}">
                <a16:creationId xmlns:a16="http://schemas.microsoft.com/office/drawing/2014/main" id="{01BAC17A-CB5E-6D8B-4F18-938B378A937A}"/>
              </a:ext>
            </a:extLst>
          </p:cNvPr>
          <p:cNvSpPr>
            <a:spLocks noGrp="1"/>
          </p:cNvSpPr>
          <p:nvPr>
            <p:ph type="pic" sz="quarter" idx="17" hasCustomPrompt="1"/>
          </p:nvPr>
        </p:nvSpPr>
        <p:spPr>
          <a:xfrm>
            <a:off x="6203140" y="1576388"/>
            <a:ext cx="5538068" cy="4418013"/>
          </a:xfrm>
          <a:prstGeom prst="rect">
            <a:avLst/>
          </a:prstGeom>
          <a:solidFill>
            <a:srgbClr val="F2EFED"/>
          </a:solidFill>
        </p:spPr>
        <p:txBody>
          <a:bodyPr wrap="square">
            <a:noAutofit/>
          </a:bodyPr>
          <a:lstStyle/>
          <a:p>
            <a:r>
              <a:rPr lang="nl-NL" dirty="0"/>
              <a:t>Click on </a:t>
            </a:r>
            <a:r>
              <a:rPr lang="nl-NL" dirty="0" err="1"/>
              <a:t>the</a:t>
            </a:r>
            <a:r>
              <a:rPr lang="nl-NL" dirty="0"/>
              <a:t> icon </a:t>
            </a:r>
            <a:r>
              <a:rPr lang="nl-NL" dirty="0" err="1"/>
              <a:t>if</a:t>
            </a:r>
            <a:r>
              <a:rPr lang="nl-NL" dirty="0"/>
              <a:t> </a:t>
            </a:r>
            <a:r>
              <a:rPr lang="nl-NL" dirty="0" err="1"/>
              <a:t>you</a:t>
            </a:r>
            <a:r>
              <a:rPr lang="nl-NL" dirty="0"/>
              <a:t> want </a:t>
            </a:r>
            <a:r>
              <a:rPr lang="nl-NL" dirty="0" err="1"/>
              <a:t>to</a:t>
            </a:r>
            <a:r>
              <a:rPr lang="nl-NL" dirty="0"/>
              <a:t> </a:t>
            </a:r>
            <a:r>
              <a:rPr lang="nl-NL" dirty="0" err="1"/>
              <a:t>add</a:t>
            </a:r>
            <a:r>
              <a:rPr lang="nl-NL" dirty="0"/>
              <a:t> </a:t>
            </a:r>
            <a:r>
              <a:rPr lang="nl-NL" dirty="0" err="1"/>
              <a:t>an</a:t>
            </a:r>
            <a:r>
              <a:rPr lang="nl-NL" dirty="0"/>
              <a:t> image</a:t>
            </a:r>
          </a:p>
        </p:txBody>
      </p:sp>
      <p:sp>
        <p:nvSpPr>
          <p:cNvPr id="6" name="Tekstvak 2">
            <a:extLst>
              <a:ext uri="{FF2B5EF4-FFF2-40B4-BE49-F238E27FC236}">
                <a16:creationId xmlns:a16="http://schemas.microsoft.com/office/drawing/2014/main" id="{293B0EC0-BC17-4795-FA99-C8ADCB45CCCA}"/>
              </a:ext>
            </a:extLst>
          </p:cNvPr>
          <p:cNvSpPr txBox="1"/>
          <p:nvPr/>
        </p:nvSpPr>
        <p:spPr>
          <a:xfrm>
            <a:off x="717754" y="6383708"/>
            <a:ext cx="0" cy="0"/>
          </a:xfrm>
          <a:prstGeom prst="rect">
            <a:avLst/>
          </a:prstGeom>
          <a:solidFill>
            <a:schemeClr val="bg1"/>
          </a:solidFill>
          <a:effectLst>
            <a:outerShdw blurRad="254000" dist="127000" dir="2700000" algn="ctr" rotWithShape="0">
              <a:schemeClr val="tx1">
                <a:alpha val="5000"/>
              </a:schemeClr>
            </a:outerShdw>
          </a:effectLst>
        </p:spPr>
        <p:txBody>
          <a:bodyPr wrap="none" lIns="359953" tIns="359953" rIns="359953" bIns="359953" rtlCol="0">
            <a:noAutofit/>
          </a:bodyPr>
          <a:lstStyle/>
          <a:p>
            <a:pPr algn="l"/>
            <a:endParaRPr lang="nl-NL" sz="2400">
              <a:solidFill>
                <a:srgbClr val="005CA9"/>
              </a:solidFill>
            </a:endParaRPr>
          </a:p>
        </p:txBody>
      </p:sp>
      <p:sp>
        <p:nvSpPr>
          <p:cNvPr id="8" name="TypeTextLevel" hidden="1">
            <a:extLst>
              <a:ext uri="{FF2B5EF4-FFF2-40B4-BE49-F238E27FC236}">
                <a16:creationId xmlns:a16="http://schemas.microsoft.com/office/drawing/2014/main" id="{AF3FBA94-0A43-720B-BB31-157D9844CA89}"/>
              </a:ext>
            </a:extLst>
          </p:cNvPr>
          <p:cNvSpPr txBox="1"/>
          <p:nvPr/>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11" name="Tekstvak 2">
            <a:extLst>
              <a:ext uri="{FF2B5EF4-FFF2-40B4-BE49-F238E27FC236}">
                <a16:creationId xmlns:a16="http://schemas.microsoft.com/office/drawing/2014/main" id="{06DE5BC2-E691-C38C-7E37-F1FF5C5DCBF4}"/>
              </a:ext>
            </a:extLst>
          </p:cNvPr>
          <p:cNvSpPr txBox="1"/>
          <p:nvPr userDrawn="1"/>
        </p:nvSpPr>
        <p:spPr>
          <a:xfrm>
            <a:off x="717754" y="6383708"/>
            <a:ext cx="0" cy="0"/>
          </a:xfrm>
          <a:prstGeom prst="rect">
            <a:avLst/>
          </a:prstGeom>
          <a:solidFill>
            <a:schemeClr val="bg1"/>
          </a:solidFill>
          <a:effectLst>
            <a:outerShdw blurRad="254000" dist="127000" dir="2700000" algn="ctr" rotWithShape="0">
              <a:schemeClr val="tx1">
                <a:alpha val="5000"/>
              </a:schemeClr>
            </a:outerShdw>
          </a:effectLst>
        </p:spPr>
        <p:txBody>
          <a:bodyPr wrap="none" lIns="359953" tIns="359953" rIns="359953" bIns="359953" rtlCol="0">
            <a:noAutofit/>
          </a:bodyPr>
          <a:lstStyle/>
          <a:p>
            <a:pPr algn="l"/>
            <a:endParaRPr lang="nl-NL" sz="2400">
              <a:solidFill>
                <a:srgbClr val="005CA9"/>
              </a:solidFill>
            </a:endParaRPr>
          </a:p>
        </p:txBody>
      </p:sp>
      <p:sp>
        <p:nvSpPr>
          <p:cNvPr id="12" name="TypeTextLevel" hidden="1">
            <a:extLst>
              <a:ext uri="{FF2B5EF4-FFF2-40B4-BE49-F238E27FC236}">
                <a16:creationId xmlns:a16="http://schemas.microsoft.com/office/drawing/2014/main" id="{1A782C8E-163B-677B-2BFA-D25C6E19B318}"/>
              </a:ext>
            </a:extLst>
          </p:cNvPr>
          <p:cNvSpPr txBox="1"/>
          <p:nvPr userDrawn="1"/>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14" name="Titel 13">
            <a:extLst>
              <a:ext uri="{FF2B5EF4-FFF2-40B4-BE49-F238E27FC236}">
                <a16:creationId xmlns:a16="http://schemas.microsoft.com/office/drawing/2014/main" id="{5CAA35DA-1254-6E4A-3C16-E3B69FDB980B}"/>
              </a:ext>
            </a:extLst>
          </p:cNvPr>
          <p:cNvSpPr>
            <a:spLocks noGrp="1"/>
          </p:cNvSpPr>
          <p:nvPr>
            <p:ph type="title" hasCustomPrompt="1"/>
          </p:nvPr>
        </p:nvSpPr>
        <p:spPr/>
        <p:txBody>
          <a:bodyPr/>
          <a:lstStyle/>
          <a:p>
            <a:r>
              <a:rPr lang="nl-NL" dirty="0"/>
              <a:t>Click </a:t>
            </a:r>
            <a:r>
              <a:rPr lang="nl-NL" dirty="0" err="1"/>
              <a:t>to</a:t>
            </a:r>
            <a:r>
              <a:rPr lang="nl-NL" dirty="0"/>
              <a:t> </a:t>
            </a:r>
            <a:r>
              <a:rPr lang="nl-NL" dirty="0" err="1"/>
              <a:t>edit</a:t>
            </a:r>
            <a:r>
              <a:rPr lang="nl-NL" dirty="0"/>
              <a:t> </a:t>
            </a:r>
            <a:r>
              <a:rPr lang="nl-NL" dirty="0" err="1"/>
              <a:t>style</a:t>
            </a:r>
            <a:endParaRPr lang="nl-NL" dirty="0"/>
          </a:p>
        </p:txBody>
      </p:sp>
      <p:sp>
        <p:nvSpPr>
          <p:cNvPr id="2" name="Tijdelijke aanduiding voor datum 1">
            <a:extLst>
              <a:ext uri="{FF2B5EF4-FFF2-40B4-BE49-F238E27FC236}">
                <a16:creationId xmlns:a16="http://schemas.microsoft.com/office/drawing/2014/main" id="{39A940DB-C083-4850-DCDE-38E7B525A6DF}"/>
              </a:ext>
            </a:extLst>
          </p:cNvPr>
          <p:cNvSpPr>
            <a:spLocks noGrp="1"/>
          </p:cNvSpPr>
          <p:nvPr>
            <p:ph type="dt" sz="half" idx="18"/>
          </p:nvPr>
        </p:nvSpPr>
        <p:spPr/>
        <p:txBody>
          <a:bodyPr/>
          <a:lstStyle/>
          <a:p>
            <a:fld id="{C061A550-A529-B941-B8BD-FC80E746C492}" type="datetime1">
              <a:rPr lang="nl-NL" smtClean="0"/>
              <a:t>2-9-2025</a:t>
            </a:fld>
            <a:endParaRPr lang="nl-NL"/>
          </a:p>
        </p:txBody>
      </p:sp>
      <p:sp>
        <p:nvSpPr>
          <p:cNvPr id="4" name="Tijdelijke aanduiding voor voettekst 3">
            <a:extLst>
              <a:ext uri="{FF2B5EF4-FFF2-40B4-BE49-F238E27FC236}">
                <a16:creationId xmlns:a16="http://schemas.microsoft.com/office/drawing/2014/main" id="{EB4D6EC2-D231-D08A-8162-4DCB3E1BFFC9}"/>
              </a:ext>
            </a:extLst>
          </p:cNvPr>
          <p:cNvSpPr>
            <a:spLocks noGrp="1"/>
          </p:cNvSpPr>
          <p:nvPr>
            <p:ph type="ftr" sz="quarter" idx="19"/>
          </p:nvPr>
        </p:nvSpPr>
        <p:spPr/>
        <p:txBody>
          <a:bodyPr/>
          <a:lstStyle/>
          <a:p>
            <a:r>
              <a:rPr lang="nl-NL"/>
              <a:t>Name of the Faculty or Research Institute</a:t>
            </a:r>
          </a:p>
        </p:txBody>
      </p:sp>
      <p:sp>
        <p:nvSpPr>
          <p:cNvPr id="5" name="Tijdelijke aanduiding voor dianummer 4">
            <a:extLst>
              <a:ext uri="{FF2B5EF4-FFF2-40B4-BE49-F238E27FC236}">
                <a16:creationId xmlns:a16="http://schemas.microsoft.com/office/drawing/2014/main" id="{351B4773-D18E-AA1A-1BEA-C08A766076C1}"/>
              </a:ext>
            </a:extLst>
          </p:cNvPr>
          <p:cNvSpPr>
            <a:spLocks noGrp="1"/>
          </p:cNvSpPr>
          <p:nvPr>
            <p:ph type="sldNum" sz="quarter" idx="20"/>
          </p:nvPr>
        </p:nvSpPr>
        <p:spPr/>
        <p:txBody>
          <a:bodyPr/>
          <a:lstStyle/>
          <a:p>
            <a:fld id="{840C1E0B-154D-844F-9C3C-CB8827A7EAB0}" type="slidenum">
              <a:rPr lang="nl-NL" smtClean="0"/>
              <a:pPr/>
              <a:t>‹nr.›</a:t>
            </a:fld>
            <a:endParaRPr lang="nl-NL"/>
          </a:p>
        </p:txBody>
      </p:sp>
      <p:sp>
        <p:nvSpPr>
          <p:cNvPr id="13" name="Text Placeholder 5">
            <a:extLst>
              <a:ext uri="{FF2B5EF4-FFF2-40B4-BE49-F238E27FC236}">
                <a16:creationId xmlns:a16="http://schemas.microsoft.com/office/drawing/2014/main" id="{DAA4F7E1-2D49-F6FF-D6A1-442D55909620}"/>
              </a:ext>
            </a:extLst>
          </p:cNvPr>
          <p:cNvSpPr>
            <a:spLocks noGrp="1"/>
          </p:cNvSpPr>
          <p:nvPr>
            <p:ph type="body" sz="quarter" idx="13" hasCustomPrompt="1"/>
          </p:nvPr>
        </p:nvSpPr>
        <p:spPr>
          <a:xfrm>
            <a:off x="431744" y="1576388"/>
            <a:ext cx="5538068" cy="4418012"/>
          </a:xfrm>
        </p:spPr>
        <p:txBody>
          <a:bodyPr/>
          <a:lstStyle>
            <a:lvl1pPr>
              <a:lnSpc>
                <a:spcPct val="100000"/>
              </a:lnSpc>
              <a:spcAft>
                <a:spcPts val="1200"/>
              </a:spcAft>
              <a:defRPr/>
            </a:lvl1pPr>
            <a:lvl3pPr>
              <a:lnSpc>
                <a:spcPct val="100000"/>
              </a:lnSpc>
              <a:defRPr/>
            </a:lvl3pPr>
            <a:lvl4pPr>
              <a:lnSpc>
                <a:spcPct val="100000"/>
              </a:lnSpc>
              <a:defRPr/>
            </a:lvl4pPr>
            <a:lvl5pPr>
              <a:lnSpc>
                <a:spcPct val="100000"/>
              </a:lnSpc>
              <a:defRPr/>
            </a:lvl5pPr>
          </a:lstStyle>
          <a:p>
            <a:pPr lvl="0"/>
            <a:r>
              <a:rPr lang="nl-NL" dirty="0" err="1"/>
              <a:t>Edit</a:t>
            </a:r>
            <a:r>
              <a:rPr lang="nl-NL" dirty="0"/>
              <a:t> </a:t>
            </a:r>
            <a:r>
              <a:rPr lang="nl-NL" dirty="0" err="1"/>
              <a:t>text</a:t>
            </a:r>
            <a:r>
              <a:rPr lang="nl-NL" dirty="0"/>
              <a:t> </a:t>
            </a:r>
            <a:r>
              <a:rPr lang="nl-NL" dirty="0" err="1"/>
              <a:t>style</a:t>
            </a:r>
            <a:r>
              <a:rPr lang="nl-NL" dirty="0"/>
              <a:t> of model</a:t>
            </a:r>
          </a:p>
          <a:p>
            <a:pPr lvl="1"/>
            <a:r>
              <a:rPr lang="nl-NL" dirty="0"/>
              <a:t>Body</a:t>
            </a:r>
          </a:p>
          <a:p>
            <a:pPr lvl="2"/>
            <a:r>
              <a:rPr lang="nl-NL" dirty="0" err="1"/>
              <a:t>Bullet</a:t>
            </a:r>
            <a:r>
              <a:rPr lang="nl-NL" dirty="0"/>
              <a:t> level 1</a:t>
            </a:r>
          </a:p>
          <a:p>
            <a:pPr lvl="3"/>
            <a:r>
              <a:rPr lang="nl-NL" dirty="0" err="1"/>
              <a:t>Bullet</a:t>
            </a:r>
            <a:r>
              <a:rPr lang="nl-NL" dirty="0"/>
              <a:t> level 2</a:t>
            </a:r>
          </a:p>
          <a:p>
            <a:pPr lvl="4"/>
            <a:r>
              <a:rPr lang="nl-NL" dirty="0"/>
              <a:t>Small </a:t>
            </a:r>
            <a:r>
              <a:rPr lang="nl-NL" dirty="0" err="1"/>
              <a:t>text</a:t>
            </a:r>
            <a:endParaRPr lang="en-GB" dirty="0"/>
          </a:p>
        </p:txBody>
      </p:sp>
    </p:spTree>
    <p:extLst>
      <p:ext uri="{BB962C8B-B14F-4D97-AF65-F5344CB8AC3E}">
        <p14:creationId xmlns:p14="http://schemas.microsoft.com/office/powerpoint/2010/main" val="1086084406"/>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left - picture right - small">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789DAC3E-F024-AC44-97AE-3E8B420650A3}"/>
              </a:ext>
            </a:extLst>
          </p:cNvPr>
          <p:cNvSpPr txBox="1"/>
          <p:nvPr/>
        </p:nvSpPr>
        <p:spPr>
          <a:xfrm>
            <a:off x="717754" y="6383708"/>
            <a:ext cx="0" cy="0"/>
          </a:xfrm>
          <a:prstGeom prst="rect">
            <a:avLst/>
          </a:prstGeom>
          <a:solidFill>
            <a:schemeClr val="bg1"/>
          </a:solidFill>
          <a:effectLst>
            <a:outerShdw blurRad="254000" dist="127000" dir="2700000" algn="ctr" rotWithShape="0">
              <a:schemeClr val="tx1">
                <a:alpha val="5000"/>
              </a:schemeClr>
            </a:outerShdw>
          </a:effectLst>
        </p:spPr>
        <p:txBody>
          <a:bodyPr wrap="none" lIns="359953" tIns="359953" rIns="359953" bIns="359953" rtlCol="0">
            <a:noAutofit/>
          </a:bodyPr>
          <a:lstStyle/>
          <a:p>
            <a:pPr algn="l"/>
            <a:endParaRPr lang="nl-NL" sz="2400">
              <a:solidFill>
                <a:srgbClr val="005CA9"/>
              </a:solidFill>
            </a:endParaRPr>
          </a:p>
        </p:txBody>
      </p:sp>
      <p:sp>
        <p:nvSpPr>
          <p:cNvPr id="9" name="TypeTextLevel" hidden="1">
            <a:extLst>
              <a:ext uri="{FF2B5EF4-FFF2-40B4-BE49-F238E27FC236}">
                <a16:creationId xmlns:a16="http://schemas.microsoft.com/office/drawing/2014/main" id="{0295FA58-33EA-4383-82B8-1D8CB2FC7541}"/>
              </a:ext>
            </a:extLst>
          </p:cNvPr>
          <p:cNvSpPr txBox="1"/>
          <p:nvPr/>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17" name="Tijdelijke aanduiding voor afbeelding 16">
            <a:extLst>
              <a:ext uri="{FF2B5EF4-FFF2-40B4-BE49-F238E27FC236}">
                <a16:creationId xmlns:a16="http://schemas.microsoft.com/office/drawing/2014/main" id="{01BAC17A-CB5E-6D8B-4F18-938B378A937A}"/>
              </a:ext>
            </a:extLst>
          </p:cNvPr>
          <p:cNvSpPr>
            <a:spLocks noGrp="1"/>
          </p:cNvSpPr>
          <p:nvPr>
            <p:ph type="pic" sz="quarter" idx="17" hasCustomPrompt="1"/>
          </p:nvPr>
        </p:nvSpPr>
        <p:spPr>
          <a:xfrm>
            <a:off x="8126942" y="1576388"/>
            <a:ext cx="3614266" cy="4418013"/>
          </a:xfrm>
          <a:prstGeom prst="rect">
            <a:avLst/>
          </a:prstGeom>
          <a:solidFill>
            <a:srgbClr val="F2EFED"/>
          </a:solidFill>
        </p:spPr>
        <p:txBody>
          <a:bodyPr wrap="square">
            <a:noAutofit/>
          </a:bodyPr>
          <a:lstStyle/>
          <a:p>
            <a:r>
              <a:rPr lang="nl-NL" dirty="0"/>
              <a:t>Click on </a:t>
            </a:r>
            <a:r>
              <a:rPr lang="nl-NL" dirty="0" err="1"/>
              <a:t>the</a:t>
            </a:r>
            <a:r>
              <a:rPr lang="nl-NL" dirty="0"/>
              <a:t> icon </a:t>
            </a:r>
            <a:r>
              <a:rPr lang="nl-NL" dirty="0" err="1"/>
              <a:t>if</a:t>
            </a:r>
            <a:r>
              <a:rPr lang="nl-NL" dirty="0"/>
              <a:t> </a:t>
            </a:r>
            <a:r>
              <a:rPr lang="nl-NL" dirty="0" err="1"/>
              <a:t>you</a:t>
            </a:r>
            <a:r>
              <a:rPr lang="nl-NL" dirty="0"/>
              <a:t> want </a:t>
            </a:r>
            <a:r>
              <a:rPr lang="nl-NL" dirty="0" err="1"/>
              <a:t>to</a:t>
            </a:r>
            <a:r>
              <a:rPr lang="nl-NL" dirty="0"/>
              <a:t> </a:t>
            </a:r>
            <a:r>
              <a:rPr lang="nl-NL" dirty="0" err="1"/>
              <a:t>add</a:t>
            </a:r>
            <a:r>
              <a:rPr lang="nl-NL" dirty="0"/>
              <a:t> </a:t>
            </a:r>
            <a:r>
              <a:rPr lang="nl-NL" dirty="0" err="1"/>
              <a:t>an</a:t>
            </a:r>
            <a:r>
              <a:rPr lang="nl-NL" dirty="0"/>
              <a:t> image</a:t>
            </a:r>
          </a:p>
        </p:txBody>
      </p:sp>
      <p:sp>
        <p:nvSpPr>
          <p:cNvPr id="6" name="Tekstvak 2">
            <a:extLst>
              <a:ext uri="{FF2B5EF4-FFF2-40B4-BE49-F238E27FC236}">
                <a16:creationId xmlns:a16="http://schemas.microsoft.com/office/drawing/2014/main" id="{293B0EC0-BC17-4795-FA99-C8ADCB45CCCA}"/>
              </a:ext>
            </a:extLst>
          </p:cNvPr>
          <p:cNvSpPr txBox="1"/>
          <p:nvPr/>
        </p:nvSpPr>
        <p:spPr>
          <a:xfrm>
            <a:off x="717754" y="6383708"/>
            <a:ext cx="0" cy="0"/>
          </a:xfrm>
          <a:prstGeom prst="rect">
            <a:avLst/>
          </a:prstGeom>
          <a:solidFill>
            <a:schemeClr val="bg1"/>
          </a:solidFill>
          <a:effectLst>
            <a:outerShdw blurRad="254000" dist="127000" dir="2700000" algn="ctr" rotWithShape="0">
              <a:schemeClr val="tx1">
                <a:alpha val="5000"/>
              </a:schemeClr>
            </a:outerShdw>
          </a:effectLst>
        </p:spPr>
        <p:txBody>
          <a:bodyPr wrap="none" lIns="359953" tIns="359953" rIns="359953" bIns="359953" rtlCol="0">
            <a:noAutofit/>
          </a:bodyPr>
          <a:lstStyle/>
          <a:p>
            <a:pPr algn="l"/>
            <a:endParaRPr lang="nl-NL" sz="2400">
              <a:solidFill>
                <a:srgbClr val="005CA9"/>
              </a:solidFill>
            </a:endParaRPr>
          </a:p>
        </p:txBody>
      </p:sp>
      <p:sp>
        <p:nvSpPr>
          <p:cNvPr id="8" name="TypeTextLevel" hidden="1">
            <a:extLst>
              <a:ext uri="{FF2B5EF4-FFF2-40B4-BE49-F238E27FC236}">
                <a16:creationId xmlns:a16="http://schemas.microsoft.com/office/drawing/2014/main" id="{AF3FBA94-0A43-720B-BB31-157D9844CA89}"/>
              </a:ext>
            </a:extLst>
          </p:cNvPr>
          <p:cNvSpPr txBox="1"/>
          <p:nvPr/>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11" name="Tekstvak 2">
            <a:extLst>
              <a:ext uri="{FF2B5EF4-FFF2-40B4-BE49-F238E27FC236}">
                <a16:creationId xmlns:a16="http://schemas.microsoft.com/office/drawing/2014/main" id="{06DE5BC2-E691-C38C-7E37-F1FF5C5DCBF4}"/>
              </a:ext>
            </a:extLst>
          </p:cNvPr>
          <p:cNvSpPr txBox="1"/>
          <p:nvPr userDrawn="1"/>
        </p:nvSpPr>
        <p:spPr>
          <a:xfrm>
            <a:off x="717754" y="6383708"/>
            <a:ext cx="0" cy="0"/>
          </a:xfrm>
          <a:prstGeom prst="rect">
            <a:avLst/>
          </a:prstGeom>
          <a:solidFill>
            <a:schemeClr val="bg1"/>
          </a:solidFill>
          <a:effectLst>
            <a:outerShdw blurRad="254000" dist="127000" dir="2700000" algn="ctr" rotWithShape="0">
              <a:schemeClr val="tx1">
                <a:alpha val="5000"/>
              </a:schemeClr>
            </a:outerShdw>
          </a:effectLst>
        </p:spPr>
        <p:txBody>
          <a:bodyPr wrap="none" lIns="359953" tIns="359953" rIns="359953" bIns="359953" rtlCol="0">
            <a:noAutofit/>
          </a:bodyPr>
          <a:lstStyle/>
          <a:p>
            <a:pPr algn="l"/>
            <a:endParaRPr lang="nl-NL" sz="2400">
              <a:solidFill>
                <a:srgbClr val="005CA9"/>
              </a:solidFill>
            </a:endParaRPr>
          </a:p>
        </p:txBody>
      </p:sp>
      <p:sp>
        <p:nvSpPr>
          <p:cNvPr id="12" name="TypeTextLevel" hidden="1">
            <a:extLst>
              <a:ext uri="{FF2B5EF4-FFF2-40B4-BE49-F238E27FC236}">
                <a16:creationId xmlns:a16="http://schemas.microsoft.com/office/drawing/2014/main" id="{1A782C8E-163B-677B-2BFA-D25C6E19B318}"/>
              </a:ext>
            </a:extLst>
          </p:cNvPr>
          <p:cNvSpPr txBox="1"/>
          <p:nvPr userDrawn="1"/>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14" name="Titel 13">
            <a:extLst>
              <a:ext uri="{FF2B5EF4-FFF2-40B4-BE49-F238E27FC236}">
                <a16:creationId xmlns:a16="http://schemas.microsoft.com/office/drawing/2014/main" id="{5CAA35DA-1254-6E4A-3C16-E3B69FDB980B}"/>
              </a:ext>
            </a:extLst>
          </p:cNvPr>
          <p:cNvSpPr>
            <a:spLocks noGrp="1"/>
          </p:cNvSpPr>
          <p:nvPr>
            <p:ph type="title" hasCustomPrompt="1"/>
          </p:nvPr>
        </p:nvSpPr>
        <p:spPr/>
        <p:txBody>
          <a:bodyPr/>
          <a:lstStyle/>
          <a:p>
            <a:r>
              <a:rPr lang="nl-NL" dirty="0"/>
              <a:t>Click </a:t>
            </a:r>
            <a:r>
              <a:rPr lang="nl-NL" dirty="0" err="1"/>
              <a:t>to</a:t>
            </a:r>
            <a:r>
              <a:rPr lang="nl-NL" dirty="0"/>
              <a:t> </a:t>
            </a:r>
            <a:r>
              <a:rPr lang="nl-NL" dirty="0" err="1"/>
              <a:t>edit</a:t>
            </a:r>
            <a:r>
              <a:rPr lang="nl-NL" dirty="0"/>
              <a:t> </a:t>
            </a:r>
            <a:r>
              <a:rPr lang="nl-NL" dirty="0" err="1"/>
              <a:t>style</a:t>
            </a:r>
            <a:endParaRPr lang="nl-NL" dirty="0"/>
          </a:p>
        </p:txBody>
      </p:sp>
      <p:sp>
        <p:nvSpPr>
          <p:cNvPr id="2" name="Tijdelijke aanduiding voor datum 1">
            <a:extLst>
              <a:ext uri="{FF2B5EF4-FFF2-40B4-BE49-F238E27FC236}">
                <a16:creationId xmlns:a16="http://schemas.microsoft.com/office/drawing/2014/main" id="{39A940DB-C083-4850-DCDE-38E7B525A6DF}"/>
              </a:ext>
            </a:extLst>
          </p:cNvPr>
          <p:cNvSpPr>
            <a:spLocks noGrp="1"/>
          </p:cNvSpPr>
          <p:nvPr>
            <p:ph type="dt" sz="half" idx="18"/>
          </p:nvPr>
        </p:nvSpPr>
        <p:spPr/>
        <p:txBody>
          <a:bodyPr/>
          <a:lstStyle/>
          <a:p>
            <a:fld id="{0D53E3D1-3EA0-A545-A0E3-D0EB5B949A88}" type="datetime1">
              <a:rPr lang="nl-NL" smtClean="0"/>
              <a:t>2-9-2025</a:t>
            </a:fld>
            <a:endParaRPr lang="nl-NL"/>
          </a:p>
        </p:txBody>
      </p:sp>
      <p:sp>
        <p:nvSpPr>
          <p:cNvPr id="4" name="Tijdelijke aanduiding voor voettekst 3">
            <a:extLst>
              <a:ext uri="{FF2B5EF4-FFF2-40B4-BE49-F238E27FC236}">
                <a16:creationId xmlns:a16="http://schemas.microsoft.com/office/drawing/2014/main" id="{EB4D6EC2-D231-D08A-8162-4DCB3E1BFFC9}"/>
              </a:ext>
            </a:extLst>
          </p:cNvPr>
          <p:cNvSpPr>
            <a:spLocks noGrp="1"/>
          </p:cNvSpPr>
          <p:nvPr>
            <p:ph type="ftr" sz="quarter" idx="19"/>
          </p:nvPr>
        </p:nvSpPr>
        <p:spPr/>
        <p:txBody>
          <a:bodyPr/>
          <a:lstStyle/>
          <a:p>
            <a:r>
              <a:rPr lang="nl-NL"/>
              <a:t>Name of the Faculty or Research Institute</a:t>
            </a:r>
          </a:p>
        </p:txBody>
      </p:sp>
      <p:sp>
        <p:nvSpPr>
          <p:cNvPr id="5" name="Tijdelijke aanduiding voor dianummer 4">
            <a:extLst>
              <a:ext uri="{FF2B5EF4-FFF2-40B4-BE49-F238E27FC236}">
                <a16:creationId xmlns:a16="http://schemas.microsoft.com/office/drawing/2014/main" id="{351B4773-D18E-AA1A-1BEA-C08A766076C1}"/>
              </a:ext>
            </a:extLst>
          </p:cNvPr>
          <p:cNvSpPr>
            <a:spLocks noGrp="1"/>
          </p:cNvSpPr>
          <p:nvPr>
            <p:ph type="sldNum" sz="quarter" idx="20"/>
          </p:nvPr>
        </p:nvSpPr>
        <p:spPr/>
        <p:txBody>
          <a:bodyPr/>
          <a:lstStyle/>
          <a:p>
            <a:fld id="{840C1E0B-154D-844F-9C3C-CB8827A7EAB0}" type="slidenum">
              <a:rPr lang="nl-NL" smtClean="0"/>
              <a:pPr/>
              <a:t>‹nr.›</a:t>
            </a:fld>
            <a:endParaRPr lang="nl-NL"/>
          </a:p>
        </p:txBody>
      </p:sp>
      <p:sp>
        <p:nvSpPr>
          <p:cNvPr id="13" name="Text Placeholder 5">
            <a:extLst>
              <a:ext uri="{FF2B5EF4-FFF2-40B4-BE49-F238E27FC236}">
                <a16:creationId xmlns:a16="http://schemas.microsoft.com/office/drawing/2014/main" id="{DAA4F7E1-2D49-F6FF-D6A1-442D55909620}"/>
              </a:ext>
            </a:extLst>
          </p:cNvPr>
          <p:cNvSpPr>
            <a:spLocks noGrp="1"/>
          </p:cNvSpPr>
          <p:nvPr>
            <p:ph type="body" sz="quarter" idx="13" hasCustomPrompt="1"/>
          </p:nvPr>
        </p:nvSpPr>
        <p:spPr>
          <a:xfrm>
            <a:off x="431744" y="1576388"/>
            <a:ext cx="7479326" cy="4418012"/>
          </a:xfrm>
        </p:spPr>
        <p:txBody>
          <a:bodyPr/>
          <a:lstStyle>
            <a:lvl1pPr>
              <a:lnSpc>
                <a:spcPct val="100000"/>
              </a:lnSpc>
              <a:spcAft>
                <a:spcPts val="1200"/>
              </a:spcAft>
              <a:defRPr/>
            </a:lvl1pPr>
            <a:lvl3pPr>
              <a:lnSpc>
                <a:spcPct val="100000"/>
              </a:lnSpc>
              <a:defRPr/>
            </a:lvl3pPr>
            <a:lvl4pPr>
              <a:lnSpc>
                <a:spcPct val="100000"/>
              </a:lnSpc>
              <a:defRPr/>
            </a:lvl4pPr>
            <a:lvl5pPr>
              <a:lnSpc>
                <a:spcPct val="100000"/>
              </a:lnSpc>
              <a:defRPr/>
            </a:lvl5pPr>
          </a:lstStyle>
          <a:p>
            <a:pPr lvl="0"/>
            <a:r>
              <a:rPr lang="nl-NL" dirty="0" err="1"/>
              <a:t>Edit</a:t>
            </a:r>
            <a:r>
              <a:rPr lang="nl-NL" dirty="0"/>
              <a:t> </a:t>
            </a:r>
            <a:r>
              <a:rPr lang="nl-NL" dirty="0" err="1"/>
              <a:t>text</a:t>
            </a:r>
            <a:r>
              <a:rPr lang="nl-NL" dirty="0"/>
              <a:t> </a:t>
            </a:r>
            <a:r>
              <a:rPr lang="nl-NL" dirty="0" err="1"/>
              <a:t>style</a:t>
            </a:r>
            <a:r>
              <a:rPr lang="nl-NL" dirty="0"/>
              <a:t> of model</a:t>
            </a:r>
          </a:p>
          <a:p>
            <a:pPr lvl="1"/>
            <a:r>
              <a:rPr lang="nl-NL" dirty="0"/>
              <a:t>Body</a:t>
            </a:r>
          </a:p>
          <a:p>
            <a:pPr lvl="2"/>
            <a:r>
              <a:rPr lang="nl-NL" dirty="0" err="1"/>
              <a:t>Bullet</a:t>
            </a:r>
            <a:r>
              <a:rPr lang="nl-NL" dirty="0"/>
              <a:t> level 1</a:t>
            </a:r>
          </a:p>
          <a:p>
            <a:pPr lvl="3"/>
            <a:r>
              <a:rPr lang="nl-NL" dirty="0" err="1"/>
              <a:t>Bullet</a:t>
            </a:r>
            <a:r>
              <a:rPr lang="nl-NL" dirty="0"/>
              <a:t> level 2</a:t>
            </a:r>
          </a:p>
          <a:p>
            <a:pPr lvl="4"/>
            <a:r>
              <a:rPr lang="nl-NL" dirty="0"/>
              <a:t>Small </a:t>
            </a:r>
            <a:r>
              <a:rPr lang="nl-NL" dirty="0" err="1"/>
              <a:t>text</a:t>
            </a:r>
            <a:endParaRPr lang="en-GB" dirty="0"/>
          </a:p>
        </p:txBody>
      </p:sp>
    </p:spTree>
    <p:extLst>
      <p:ext uri="{BB962C8B-B14F-4D97-AF65-F5344CB8AC3E}">
        <p14:creationId xmlns:p14="http://schemas.microsoft.com/office/powerpoint/2010/main" val="263090964"/>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arge picture">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789DAC3E-F024-AC44-97AE-3E8B420650A3}"/>
              </a:ext>
            </a:extLst>
          </p:cNvPr>
          <p:cNvSpPr txBox="1"/>
          <p:nvPr/>
        </p:nvSpPr>
        <p:spPr>
          <a:xfrm>
            <a:off x="717754" y="6383708"/>
            <a:ext cx="0" cy="0"/>
          </a:xfrm>
          <a:prstGeom prst="rect">
            <a:avLst/>
          </a:prstGeom>
          <a:solidFill>
            <a:schemeClr val="bg1"/>
          </a:solidFill>
          <a:effectLst>
            <a:outerShdw blurRad="254000" dist="127000" dir="2700000" algn="ctr" rotWithShape="0">
              <a:schemeClr val="tx1">
                <a:alpha val="5000"/>
              </a:schemeClr>
            </a:outerShdw>
          </a:effectLst>
        </p:spPr>
        <p:txBody>
          <a:bodyPr wrap="none" lIns="359953" tIns="359953" rIns="359953" bIns="359953" rtlCol="0">
            <a:noAutofit/>
          </a:bodyPr>
          <a:lstStyle/>
          <a:p>
            <a:pPr algn="l"/>
            <a:endParaRPr lang="nl-NL" sz="2400">
              <a:solidFill>
                <a:srgbClr val="005CA9"/>
              </a:solidFill>
            </a:endParaRPr>
          </a:p>
        </p:txBody>
      </p:sp>
      <p:sp>
        <p:nvSpPr>
          <p:cNvPr id="9" name="TypeTextLevel" hidden="1">
            <a:extLst>
              <a:ext uri="{FF2B5EF4-FFF2-40B4-BE49-F238E27FC236}">
                <a16:creationId xmlns:a16="http://schemas.microsoft.com/office/drawing/2014/main" id="{0295FA58-33EA-4383-82B8-1D8CB2FC7541}"/>
              </a:ext>
            </a:extLst>
          </p:cNvPr>
          <p:cNvSpPr txBox="1"/>
          <p:nvPr/>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15" name="Tijdelijke aanduiding voor afbeelding 14">
            <a:extLst>
              <a:ext uri="{FF2B5EF4-FFF2-40B4-BE49-F238E27FC236}">
                <a16:creationId xmlns:a16="http://schemas.microsoft.com/office/drawing/2014/main" id="{48CC2631-800F-EB89-643D-D56DC5D00C91}"/>
              </a:ext>
            </a:extLst>
          </p:cNvPr>
          <p:cNvSpPr>
            <a:spLocks noGrp="1"/>
          </p:cNvSpPr>
          <p:nvPr>
            <p:ph type="pic" sz="quarter" idx="17" hasCustomPrompt="1"/>
          </p:nvPr>
        </p:nvSpPr>
        <p:spPr>
          <a:xfrm>
            <a:off x="431743" y="1576388"/>
            <a:ext cx="11309466" cy="4418013"/>
          </a:xfrm>
          <a:prstGeom prst="rect">
            <a:avLst/>
          </a:prstGeom>
          <a:solidFill>
            <a:srgbClr val="F2EFED"/>
          </a:solidFill>
        </p:spPr>
        <p:txBody>
          <a:bodyPr wrap="square">
            <a:noAutofit/>
          </a:bodyPr>
          <a:lstStyle/>
          <a:p>
            <a:r>
              <a:rPr lang="nl-NL" dirty="0"/>
              <a:t>Click on </a:t>
            </a:r>
            <a:r>
              <a:rPr lang="nl-NL" dirty="0" err="1"/>
              <a:t>the</a:t>
            </a:r>
            <a:r>
              <a:rPr lang="nl-NL" dirty="0"/>
              <a:t> icon </a:t>
            </a:r>
            <a:r>
              <a:rPr lang="nl-NL" dirty="0" err="1"/>
              <a:t>if</a:t>
            </a:r>
            <a:r>
              <a:rPr lang="nl-NL" dirty="0"/>
              <a:t> </a:t>
            </a:r>
            <a:r>
              <a:rPr lang="nl-NL" dirty="0" err="1"/>
              <a:t>you</a:t>
            </a:r>
            <a:r>
              <a:rPr lang="nl-NL" dirty="0"/>
              <a:t> want </a:t>
            </a:r>
            <a:r>
              <a:rPr lang="nl-NL" dirty="0" err="1"/>
              <a:t>to</a:t>
            </a:r>
            <a:r>
              <a:rPr lang="nl-NL" dirty="0"/>
              <a:t> </a:t>
            </a:r>
            <a:r>
              <a:rPr lang="nl-NL" dirty="0" err="1"/>
              <a:t>add</a:t>
            </a:r>
            <a:r>
              <a:rPr lang="nl-NL" dirty="0"/>
              <a:t> </a:t>
            </a:r>
            <a:r>
              <a:rPr lang="nl-NL" dirty="0" err="1"/>
              <a:t>an</a:t>
            </a:r>
            <a:r>
              <a:rPr lang="nl-NL" dirty="0"/>
              <a:t> image</a:t>
            </a:r>
          </a:p>
        </p:txBody>
      </p:sp>
      <p:sp>
        <p:nvSpPr>
          <p:cNvPr id="6" name="Tekstvak 2">
            <a:extLst>
              <a:ext uri="{FF2B5EF4-FFF2-40B4-BE49-F238E27FC236}">
                <a16:creationId xmlns:a16="http://schemas.microsoft.com/office/drawing/2014/main" id="{293B0EC0-BC17-4795-FA99-C8ADCB45CCCA}"/>
              </a:ext>
            </a:extLst>
          </p:cNvPr>
          <p:cNvSpPr txBox="1"/>
          <p:nvPr/>
        </p:nvSpPr>
        <p:spPr>
          <a:xfrm>
            <a:off x="717754" y="6383708"/>
            <a:ext cx="0" cy="0"/>
          </a:xfrm>
          <a:prstGeom prst="rect">
            <a:avLst/>
          </a:prstGeom>
          <a:solidFill>
            <a:schemeClr val="bg1"/>
          </a:solidFill>
          <a:effectLst>
            <a:outerShdw blurRad="254000" dist="127000" dir="2700000" algn="ctr" rotWithShape="0">
              <a:schemeClr val="tx1">
                <a:alpha val="5000"/>
              </a:schemeClr>
            </a:outerShdw>
          </a:effectLst>
        </p:spPr>
        <p:txBody>
          <a:bodyPr wrap="none" lIns="359953" tIns="359953" rIns="359953" bIns="359953" rtlCol="0">
            <a:noAutofit/>
          </a:bodyPr>
          <a:lstStyle/>
          <a:p>
            <a:pPr algn="l"/>
            <a:endParaRPr lang="nl-NL" sz="2400">
              <a:solidFill>
                <a:srgbClr val="005CA9"/>
              </a:solidFill>
            </a:endParaRPr>
          </a:p>
        </p:txBody>
      </p:sp>
      <p:sp>
        <p:nvSpPr>
          <p:cNvPr id="8" name="TypeTextLevel" hidden="1">
            <a:extLst>
              <a:ext uri="{FF2B5EF4-FFF2-40B4-BE49-F238E27FC236}">
                <a16:creationId xmlns:a16="http://schemas.microsoft.com/office/drawing/2014/main" id="{AF3FBA94-0A43-720B-BB31-157D9844CA89}"/>
              </a:ext>
            </a:extLst>
          </p:cNvPr>
          <p:cNvSpPr txBox="1"/>
          <p:nvPr/>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11" name="Tekstvak 2">
            <a:extLst>
              <a:ext uri="{FF2B5EF4-FFF2-40B4-BE49-F238E27FC236}">
                <a16:creationId xmlns:a16="http://schemas.microsoft.com/office/drawing/2014/main" id="{06DE5BC2-E691-C38C-7E37-F1FF5C5DCBF4}"/>
              </a:ext>
            </a:extLst>
          </p:cNvPr>
          <p:cNvSpPr txBox="1"/>
          <p:nvPr userDrawn="1"/>
        </p:nvSpPr>
        <p:spPr>
          <a:xfrm>
            <a:off x="717754" y="6383708"/>
            <a:ext cx="0" cy="0"/>
          </a:xfrm>
          <a:prstGeom prst="rect">
            <a:avLst/>
          </a:prstGeom>
          <a:solidFill>
            <a:schemeClr val="bg1"/>
          </a:solidFill>
          <a:effectLst>
            <a:outerShdw blurRad="254000" dist="127000" dir="2700000" algn="ctr" rotWithShape="0">
              <a:schemeClr val="tx1">
                <a:alpha val="5000"/>
              </a:schemeClr>
            </a:outerShdw>
          </a:effectLst>
        </p:spPr>
        <p:txBody>
          <a:bodyPr wrap="none" lIns="359953" tIns="359953" rIns="359953" bIns="359953" rtlCol="0">
            <a:noAutofit/>
          </a:bodyPr>
          <a:lstStyle/>
          <a:p>
            <a:pPr algn="l"/>
            <a:endParaRPr lang="nl-NL" sz="2400">
              <a:solidFill>
                <a:srgbClr val="005CA9"/>
              </a:solidFill>
            </a:endParaRPr>
          </a:p>
        </p:txBody>
      </p:sp>
      <p:sp>
        <p:nvSpPr>
          <p:cNvPr id="12" name="TypeTextLevel" hidden="1">
            <a:extLst>
              <a:ext uri="{FF2B5EF4-FFF2-40B4-BE49-F238E27FC236}">
                <a16:creationId xmlns:a16="http://schemas.microsoft.com/office/drawing/2014/main" id="{1A782C8E-163B-677B-2BFA-D25C6E19B318}"/>
              </a:ext>
            </a:extLst>
          </p:cNvPr>
          <p:cNvSpPr txBox="1"/>
          <p:nvPr userDrawn="1"/>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14" name="Titel 13">
            <a:extLst>
              <a:ext uri="{FF2B5EF4-FFF2-40B4-BE49-F238E27FC236}">
                <a16:creationId xmlns:a16="http://schemas.microsoft.com/office/drawing/2014/main" id="{5CAA35DA-1254-6E4A-3C16-E3B69FDB980B}"/>
              </a:ext>
            </a:extLst>
          </p:cNvPr>
          <p:cNvSpPr>
            <a:spLocks noGrp="1"/>
          </p:cNvSpPr>
          <p:nvPr>
            <p:ph type="title" hasCustomPrompt="1"/>
          </p:nvPr>
        </p:nvSpPr>
        <p:spPr/>
        <p:txBody>
          <a:bodyPr/>
          <a:lstStyle/>
          <a:p>
            <a:r>
              <a:rPr lang="nl-NL" dirty="0"/>
              <a:t>Click </a:t>
            </a:r>
            <a:r>
              <a:rPr lang="nl-NL" dirty="0" err="1"/>
              <a:t>to</a:t>
            </a:r>
            <a:r>
              <a:rPr lang="nl-NL" dirty="0"/>
              <a:t> </a:t>
            </a:r>
            <a:r>
              <a:rPr lang="nl-NL" dirty="0" err="1"/>
              <a:t>edit</a:t>
            </a:r>
            <a:r>
              <a:rPr lang="nl-NL" dirty="0"/>
              <a:t> </a:t>
            </a:r>
            <a:r>
              <a:rPr lang="nl-NL" dirty="0" err="1"/>
              <a:t>style</a:t>
            </a:r>
            <a:endParaRPr lang="nl-NL" dirty="0"/>
          </a:p>
        </p:txBody>
      </p:sp>
      <p:sp>
        <p:nvSpPr>
          <p:cNvPr id="2" name="Tijdelijke aanduiding voor datum 1">
            <a:extLst>
              <a:ext uri="{FF2B5EF4-FFF2-40B4-BE49-F238E27FC236}">
                <a16:creationId xmlns:a16="http://schemas.microsoft.com/office/drawing/2014/main" id="{39A940DB-C083-4850-DCDE-38E7B525A6DF}"/>
              </a:ext>
            </a:extLst>
          </p:cNvPr>
          <p:cNvSpPr>
            <a:spLocks noGrp="1"/>
          </p:cNvSpPr>
          <p:nvPr>
            <p:ph type="dt" sz="half" idx="18"/>
          </p:nvPr>
        </p:nvSpPr>
        <p:spPr/>
        <p:txBody>
          <a:bodyPr/>
          <a:lstStyle/>
          <a:p>
            <a:fld id="{B2688BF7-40D7-C549-9721-4116166B26C5}" type="datetime1">
              <a:rPr lang="nl-NL" smtClean="0"/>
              <a:t>2-9-2025</a:t>
            </a:fld>
            <a:endParaRPr lang="nl-NL"/>
          </a:p>
        </p:txBody>
      </p:sp>
      <p:sp>
        <p:nvSpPr>
          <p:cNvPr id="4" name="Tijdelijke aanduiding voor voettekst 3">
            <a:extLst>
              <a:ext uri="{FF2B5EF4-FFF2-40B4-BE49-F238E27FC236}">
                <a16:creationId xmlns:a16="http://schemas.microsoft.com/office/drawing/2014/main" id="{EB4D6EC2-D231-D08A-8162-4DCB3E1BFFC9}"/>
              </a:ext>
            </a:extLst>
          </p:cNvPr>
          <p:cNvSpPr>
            <a:spLocks noGrp="1"/>
          </p:cNvSpPr>
          <p:nvPr>
            <p:ph type="ftr" sz="quarter" idx="19"/>
          </p:nvPr>
        </p:nvSpPr>
        <p:spPr/>
        <p:txBody>
          <a:bodyPr/>
          <a:lstStyle/>
          <a:p>
            <a:r>
              <a:rPr lang="nl-NL"/>
              <a:t>Name of the Faculty or Research Institute</a:t>
            </a:r>
          </a:p>
        </p:txBody>
      </p:sp>
      <p:sp>
        <p:nvSpPr>
          <p:cNvPr id="5" name="Tijdelijke aanduiding voor dianummer 4">
            <a:extLst>
              <a:ext uri="{FF2B5EF4-FFF2-40B4-BE49-F238E27FC236}">
                <a16:creationId xmlns:a16="http://schemas.microsoft.com/office/drawing/2014/main" id="{351B4773-D18E-AA1A-1BEA-C08A766076C1}"/>
              </a:ext>
            </a:extLst>
          </p:cNvPr>
          <p:cNvSpPr>
            <a:spLocks noGrp="1"/>
          </p:cNvSpPr>
          <p:nvPr>
            <p:ph type="sldNum" sz="quarter" idx="20"/>
          </p:nvPr>
        </p:nvSpPr>
        <p:spPr/>
        <p:txBody>
          <a:bodyPr/>
          <a:lstStyle/>
          <a:p>
            <a:fld id="{840C1E0B-154D-844F-9C3C-CB8827A7EAB0}" type="slidenum">
              <a:rPr lang="nl-NL" smtClean="0"/>
              <a:pPr/>
              <a:t>‹nr.›</a:t>
            </a:fld>
            <a:endParaRPr lang="nl-NL"/>
          </a:p>
        </p:txBody>
      </p:sp>
      <p:sp>
        <p:nvSpPr>
          <p:cNvPr id="16" name="Tijdelijke aanduiding voor tekst 9">
            <a:extLst>
              <a:ext uri="{FF2B5EF4-FFF2-40B4-BE49-F238E27FC236}">
                <a16:creationId xmlns:a16="http://schemas.microsoft.com/office/drawing/2014/main" id="{783969B0-C419-7879-8EA7-72AF0CA7B8ED}"/>
              </a:ext>
            </a:extLst>
          </p:cNvPr>
          <p:cNvSpPr>
            <a:spLocks noGrp="1"/>
          </p:cNvSpPr>
          <p:nvPr>
            <p:ph type="body" sz="quarter" idx="11" hasCustomPrompt="1"/>
          </p:nvPr>
        </p:nvSpPr>
        <p:spPr>
          <a:xfrm>
            <a:off x="617422" y="2706240"/>
            <a:ext cx="3611129" cy="1445520"/>
          </a:xfrm>
          <a:prstGeom prst="rect">
            <a:avLst/>
          </a:prstGeom>
          <a:blipFill dpi="0" rotWithShape="1">
            <a:blip r:embed="rId2"/>
            <a:srcRect/>
            <a:tile tx="0" ty="0" sx="100000" sy="100000" flip="none" algn="tr"/>
          </a:blipFill>
          <a:effectLst>
            <a:outerShdw blurRad="190500" dist="63500" dir="2700000" algn="tl" rotWithShape="0">
              <a:prstClr val="black">
                <a:alpha val="15000"/>
              </a:prstClr>
            </a:outerShdw>
          </a:effectLst>
        </p:spPr>
        <p:txBody>
          <a:bodyPr wrap="square" lIns="360000" tIns="270000" rIns="360000" bIns="270000" anchor="t" anchorCtr="0">
            <a:spAutoFit/>
          </a:bodyPr>
          <a:lstStyle>
            <a:lvl1pPr>
              <a:lnSpc>
                <a:spcPct val="100000"/>
              </a:lnSpc>
              <a:spcBef>
                <a:spcPts val="0"/>
              </a:spcBef>
              <a:spcAft>
                <a:spcPts val="0"/>
              </a:spcAft>
              <a:defRPr sz="2400">
                <a:solidFill>
                  <a:srgbClr val="005CA9"/>
                </a:solidFill>
              </a:defRPr>
            </a:lvl1pPr>
            <a:lvl2pPr marL="0" indent="0">
              <a:lnSpc>
                <a:spcPct val="100000"/>
              </a:lnSpc>
              <a:spcBef>
                <a:spcPts val="1500"/>
              </a:spcBef>
              <a:tabLst/>
              <a:defRPr sz="2200">
                <a:solidFill>
                  <a:schemeClr val="tx1"/>
                </a:solidFill>
              </a:defRPr>
            </a:lvl2pPr>
          </a:lstStyle>
          <a:p>
            <a:r>
              <a:rPr lang="nl-NL" err="1"/>
              <a:t>Title</a:t>
            </a:r>
            <a:endParaRPr lang="nl-NL"/>
          </a:p>
          <a:p>
            <a:pPr lvl="1"/>
            <a:r>
              <a:rPr lang="nl-NL"/>
              <a:t>Body</a:t>
            </a:r>
          </a:p>
        </p:txBody>
      </p:sp>
    </p:spTree>
    <p:extLst>
      <p:ext uri="{BB962C8B-B14F-4D97-AF65-F5344CB8AC3E}">
        <p14:creationId xmlns:p14="http://schemas.microsoft.com/office/powerpoint/2010/main" val="2275126891"/>
      </p:ext>
    </p:extLst>
  </p:cSld>
  <p:clrMapOvr>
    <a:masterClrMapping/>
  </p:clrMapOvr>
  <p:extLst>
    <p:ext uri="{DCECCB84-F9BA-43D5-87BE-67443E8EF086}">
      <p15:sldGuideLst xmlns:p15="http://schemas.microsoft.com/office/powerpoint/2012/main">
        <p15:guide id="1" pos="393">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Blanc space left">
    <p:spTree>
      <p:nvGrpSpPr>
        <p:cNvPr id="1" name=""/>
        <p:cNvGrpSpPr/>
        <p:nvPr/>
      </p:nvGrpSpPr>
      <p:grpSpPr>
        <a:xfrm>
          <a:off x="0" y="0"/>
          <a:ext cx="0" cy="0"/>
          <a:chOff x="0" y="0"/>
          <a:chExt cx="0" cy="0"/>
        </a:xfrm>
      </p:grpSpPr>
      <p:sp>
        <p:nvSpPr>
          <p:cNvPr id="23" name="Tijdelijke aanduiding voor tekst 22">
            <a:extLst>
              <a:ext uri="{FF2B5EF4-FFF2-40B4-BE49-F238E27FC236}">
                <a16:creationId xmlns:a16="http://schemas.microsoft.com/office/drawing/2014/main" id="{0EECDB0A-3F3B-DBE3-C32C-715F29E91A70}"/>
              </a:ext>
            </a:extLst>
          </p:cNvPr>
          <p:cNvSpPr>
            <a:spLocks noGrp="1"/>
          </p:cNvSpPr>
          <p:nvPr>
            <p:ph type="body" sz="quarter" idx="18"/>
          </p:nvPr>
        </p:nvSpPr>
        <p:spPr>
          <a:xfrm>
            <a:off x="444114" y="1580249"/>
            <a:ext cx="3633115" cy="2097303"/>
          </a:xfrm>
          <a:solidFill>
            <a:schemeClr val="bg2"/>
          </a:solidFill>
          <a:ln>
            <a:noFill/>
          </a:ln>
          <a:effectLst>
            <a:outerShdw blurRad="127000" dist="39872" dir="2760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lgn="l">
              <a:defRPr lang="nl-NL" sz="100" dirty="0">
                <a:noFill/>
                <a:latin typeface="Aptos" panose="020B0004020202020204" pitchFamily="34" charset="0"/>
              </a:defRPr>
            </a:lvl1pPr>
          </a:lstStyle>
          <a:p>
            <a:pPr lvl="0" algn="ctr" defTabSz="914309"/>
            <a:r>
              <a:rPr lang="nl-NL"/>
              <a:t>Klikken om de tekststijl van het model te bewerken</a:t>
            </a:r>
          </a:p>
        </p:txBody>
      </p:sp>
      <p:sp>
        <p:nvSpPr>
          <p:cNvPr id="21" name="Tijdelijke aanduiding voor afbeelding 20">
            <a:extLst>
              <a:ext uri="{FF2B5EF4-FFF2-40B4-BE49-F238E27FC236}">
                <a16:creationId xmlns:a16="http://schemas.microsoft.com/office/drawing/2014/main" id="{F0479665-9DC8-8925-3327-A3407B10BECD}"/>
              </a:ext>
            </a:extLst>
          </p:cNvPr>
          <p:cNvSpPr>
            <a:spLocks noGrp="1"/>
          </p:cNvSpPr>
          <p:nvPr>
            <p:ph type="pic" sz="quarter" idx="17" hasCustomPrompt="1"/>
          </p:nvPr>
        </p:nvSpPr>
        <p:spPr>
          <a:xfrm>
            <a:off x="431745" y="1576389"/>
            <a:ext cx="1603407" cy="2105025"/>
          </a:xfrm>
          <a:custGeom>
            <a:avLst/>
            <a:gdLst>
              <a:gd name="connsiteX0" fmla="*/ 1434548 w 1603616"/>
              <a:gd name="connsiteY0" fmla="*/ 207900 h 2105025"/>
              <a:gd name="connsiteX1" fmla="*/ 1603616 w 1603616"/>
              <a:gd name="connsiteY1" fmla="*/ 382559 h 2105025"/>
              <a:gd name="connsiteX2" fmla="*/ 1434548 w 1603616"/>
              <a:gd name="connsiteY2" fmla="*/ 557216 h 2105025"/>
              <a:gd name="connsiteX3" fmla="*/ 0 w 1603616"/>
              <a:gd name="connsiteY3" fmla="*/ 0 h 2105025"/>
              <a:gd name="connsiteX4" fmla="*/ 1434548 w 1603616"/>
              <a:gd name="connsiteY4" fmla="*/ 0 h 2105025"/>
              <a:gd name="connsiteX5" fmla="*/ 1434548 w 1603616"/>
              <a:gd name="connsiteY5" fmla="*/ 207900 h 2105025"/>
              <a:gd name="connsiteX6" fmla="*/ 1434548 w 1603616"/>
              <a:gd name="connsiteY6" fmla="*/ 207900 h 2105025"/>
              <a:gd name="connsiteX7" fmla="*/ 1434548 w 1603616"/>
              <a:gd name="connsiteY7" fmla="*/ 557217 h 2105025"/>
              <a:gd name="connsiteX8" fmla="*/ 1434548 w 1603616"/>
              <a:gd name="connsiteY8" fmla="*/ 557216 h 2105025"/>
              <a:gd name="connsiteX9" fmla="*/ 1434548 w 1603616"/>
              <a:gd name="connsiteY9" fmla="*/ 2105025 h 2105025"/>
              <a:gd name="connsiteX10" fmla="*/ 0 w 1603616"/>
              <a:gd name="connsiteY10" fmla="*/ 2105025 h 210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3616" h="2105025">
                <a:moveTo>
                  <a:pt x="1434548" y="207900"/>
                </a:moveTo>
                <a:lnTo>
                  <a:pt x="1603616" y="382559"/>
                </a:lnTo>
                <a:lnTo>
                  <a:pt x="1434548" y="557216"/>
                </a:lnTo>
                <a:close/>
                <a:moveTo>
                  <a:pt x="0" y="0"/>
                </a:moveTo>
                <a:lnTo>
                  <a:pt x="1434548" y="0"/>
                </a:lnTo>
                <a:lnTo>
                  <a:pt x="1434548" y="207900"/>
                </a:lnTo>
                <a:lnTo>
                  <a:pt x="1434548" y="207900"/>
                </a:lnTo>
                <a:lnTo>
                  <a:pt x="1434548" y="557217"/>
                </a:lnTo>
                <a:lnTo>
                  <a:pt x="1434548" y="557216"/>
                </a:lnTo>
                <a:lnTo>
                  <a:pt x="1434548" y="2105025"/>
                </a:lnTo>
                <a:lnTo>
                  <a:pt x="0" y="2105025"/>
                </a:lnTo>
                <a:close/>
              </a:path>
            </a:pathLst>
          </a:custGeom>
          <a:solidFill>
            <a:schemeClr val="bg2">
              <a:lumMod val="95000"/>
            </a:schemeClr>
          </a:solidFill>
        </p:spPr>
        <p:txBody>
          <a:bodyPr wrap="square">
            <a:noAutofit/>
          </a:bodyPr>
          <a:lstStyle>
            <a:lvl1pPr>
              <a:defRPr sz="800"/>
            </a:lvl1pPr>
          </a:lstStyle>
          <a:p>
            <a:r>
              <a:rPr lang="nl-NL" dirty="0"/>
              <a:t>Click on </a:t>
            </a:r>
            <a:r>
              <a:rPr lang="nl-NL" dirty="0" err="1"/>
              <a:t>the</a:t>
            </a:r>
            <a:r>
              <a:rPr lang="nl-NL" dirty="0"/>
              <a:t> icon </a:t>
            </a:r>
            <a:r>
              <a:rPr lang="nl-NL" dirty="0" err="1"/>
              <a:t>if</a:t>
            </a:r>
            <a:r>
              <a:rPr lang="nl-NL" dirty="0"/>
              <a:t> </a:t>
            </a:r>
            <a:r>
              <a:rPr lang="nl-NL" dirty="0" err="1"/>
              <a:t>you</a:t>
            </a:r>
            <a:r>
              <a:rPr lang="nl-NL" dirty="0"/>
              <a:t> want </a:t>
            </a:r>
            <a:r>
              <a:rPr lang="nl-NL" dirty="0" err="1"/>
              <a:t>to</a:t>
            </a:r>
            <a:r>
              <a:rPr lang="nl-NL" dirty="0"/>
              <a:t> </a:t>
            </a:r>
            <a:r>
              <a:rPr lang="nl-NL" dirty="0" err="1"/>
              <a:t>add</a:t>
            </a:r>
            <a:r>
              <a:rPr lang="nl-NL" dirty="0"/>
              <a:t> </a:t>
            </a:r>
            <a:r>
              <a:rPr lang="nl-NL" dirty="0" err="1"/>
              <a:t>an</a:t>
            </a:r>
            <a:r>
              <a:rPr lang="nl-NL" dirty="0"/>
              <a:t> image</a:t>
            </a:r>
          </a:p>
        </p:txBody>
      </p:sp>
      <p:sp>
        <p:nvSpPr>
          <p:cNvPr id="3" name="Tekstvak 2">
            <a:extLst>
              <a:ext uri="{FF2B5EF4-FFF2-40B4-BE49-F238E27FC236}">
                <a16:creationId xmlns:a16="http://schemas.microsoft.com/office/drawing/2014/main" id="{F8012FC1-0E7E-9841-882C-A325E0E2022A}"/>
              </a:ext>
            </a:extLst>
          </p:cNvPr>
          <p:cNvSpPr txBox="1"/>
          <p:nvPr/>
        </p:nvSpPr>
        <p:spPr>
          <a:xfrm>
            <a:off x="3323881" y="6486258"/>
            <a:ext cx="0" cy="0"/>
          </a:xfrm>
          <a:prstGeom prst="rect">
            <a:avLst/>
          </a:prstGeom>
          <a:solidFill>
            <a:schemeClr val="bg1"/>
          </a:solidFill>
          <a:effectLst>
            <a:outerShdw blurRad="254000" dist="127000" dir="2700000" algn="ctr" rotWithShape="0">
              <a:schemeClr val="tx1">
                <a:alpha val="5000"/>
              </a:schemeClr>
            </a:outerShdw>
          </a:effectLst>
        </p:spPr>
        <p:txBody>
          <a:bodyPr wrap="none" lIns="359953" tIns="359953" rIns="359953" bIns="359953" rtlCol="0">
            <a:noAutofit/>
          </a:bodyPr>
          <a:lstStyle/>
          <a:p>
            <a:pPr algn="l"/>
            <a:endParaRPr lang="nl-NL" sz="2400">
              <a:solidFill>
                <a:srgbClr val="005CA9"/>
              </a:solidFill>
            </a:endParaRPr>
          </a:p>
        </p:txBody>
      </p:sp>
      <p:sp>
        <p:nvSpPr>
          <p:cNvPr id="9" name="TypeTextLevel" hidden="1">
            <a:extLst>
              <a:ext uri="{FF2B5EF4-FFF2-40B4-BE49-F238E27FC236}">
                <a16:creationId xmlns:a16="http://schemas.microsoft.com/office/drawing/2014/main" id="{35AB9CDD-1E28-436D-9C2F-A4BE95A9C2D1}"/>
              </a:ext>
            </a:extLst>
          </p:cNvPr>
          <p:cNvSpPr txBox="1"/>
          <p:nvPr/>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4" name="Tekstvak 2">
            <a:extLst>
              <a:ext uri="{FF2B5EF4-FFF2-40B4-BE49-F238E27FC236}">
                <a16:creationId xmlns:a16="http://schemas.microsoft.com/office/drawing/2014/main" id="{231A1B72-DE14-C62B-5AAB-B208425BC641}"/>
              </a:ext>
            </a:extLst>
          </p:cNvPr>
          <p:cNvSpPr txBox="1"/>
          <p:nvPr/>
        </p:nvSpPr>
        <p:spPr>
          <a:xfrm>
            <a:off x="3323881" y="6486258"/>
            <a:ext cx="0" cy="0"/>
          </a:xfrm>
          <a:prstGeom prst="rect">
            <a:avLst/>
          </a:prstGeom>
          <a:solidFill>
            <a:schemeClr val="bg1"/>
          </a:solidFill>
          <a:effectLst>
            <a:outerShdw blurRad="254000" dist="127000" dir="2700000" algn="ctr" rotWithShape="0">
              <a:schemeClr val="tx1">
                <a:alpha val="5000"/>
              </a:schemeClr>
            </a:outerShdw>
          </a:effectLst>
        </p:spPr>
        <p:txBody>
          <a:bodyPr wrap="none" lIns="359953" tIns="359953" rIns="359953" bIns="359953" rtlCol="0">
            <a:noAutofit/>
          </a:bodyPr>
          <a:lstStyle/>
          <a:p>
            <a:pPr algn="l"/>
            <a:endParaRPr lang="nl-NL" sz="2400">
              <a:solidFill>
                <a:srgbClr val="005CA9"/>
              </a:solidFill>
            </a:endParaRPr>
          </a:p>
        </p:txBody>
      </p:sp>
      <p:sp>
        <p:nvSpPr>
          <p:cNvPr id="8" name="TypeTextLevel" hidden="1">
            <a:extLst>
              <a:ext uri="{FF2B5EF4-FFF2-40B4-BE49-F238E27FC236}">
                <a16:creationId xmlns:a16="http://schemas.microsoft.com/office/drawing/2014/main" id="{A3E95DD1-E6A8-14DA-A7EC-277A5A987DA6}"/>
              </a:ext>
            </a:extLst>
          </p:cNvPr>
          <p:cNvSpPr txBox="1"/>
          <p:nvPr/>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11" name="Tekstvak 2">
            <a:extLst>
              <a:ext uri="{FF2B5EF4-FFF2-40B4-BE49-F238E27FC236}">
                <a16:creationId xmlns:a16="http://schemas.microsoft.com/office/drawing/2014/main" id="{75BE7527-8685-5E41-14C7-E63494C57929}"/>
              </a:ext>
            </a:extLst>
          </p:cNvPr>
          <p:cNvSpPr txBox="1"/>
          <p:nvPr userDrawn="1"/>
        </p:nvSpPr>
        <p:spPr>
          <a:xfrm>
            <a:off x="3323881" y="6486258"/>
            <a:ext cx="0" cy="0"/>
          </a:xfrm>
          <a:prstGeom prst="rect">
            <a:avLst/>
          </a:prstGeom>
          <a:solidFill>
            <a:schemeClr val="bg1"/>
          </a:solidFill>
          <a:effectLst>
            <a:outerShdw blurRad="254000" dist="127000" dir="2700000" algn="ctr" rotWithShape="0">
              <a:schemeClr val="tx1">
                <a:alpha val="5000"/>
              </a:schemeClr>
            </a:outerShdw>
          </a:effectLst>
        </p:spPr>
        <p:txBody>
          <a:bodyPr wrap="none" lIns="359953" tIns="359953" rIns="359953" bIns="359953" rtlCol="0">
            <a:noAutofit/>
          </a:bodyPr>
          <a:lstStyle/>
          <a:p>
            <a:pPr algn="l"/>
            <a:endParaRPr lang="nl-NL" sz="2400">
              <a:solidFill>
                <a:srgbClr val="005CA9"/>
              </a:solidFill>
            </a:endParaRPr>
          </a:p>
        </p:txBody>
      </p:sp>
      <p:sp>
        <p:nvSpPr>
          <p:cNvPr id="12" name="TypeTextLevel" hidden="1">
            <a:extLst>
              <a:ext uri="{FF2B5EF4-FFF2-40B4-BE49-F238E27FC236}">
                <a16:creationId xmlns:a16="http://schemas.microsoft.com/office/drawing/2014/main" id="{3145816A-9194-3356-A86C-D25C2DAF2934}"/>
              </a:ext>
            </a:extLst>
          </p:cNvPr>
          <p:cNvSpPr txBox="1"/>
          <p:nvPr userDrawn="1"/>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13" name="Titel 12">
            <a:extLst>
              <a:ext uri="{FF2B5EF4-FFF2-40B4-BE49-F238E27FC236}">
                <a16:creationId xmlns:a16="http://schemas.microsoft.com/office/drawing/2014/main" id="{263C7571-25BE-973C-DFC7-02B03930C605}"/>
              </a:ext>
            </a:extLst>
          </p:cNvPr>
          <p:cNvSpPr>
            <a:spLocks noGrp="1" noRot="1" noMove="1" noResize="1" noEditPoints="1" noAdjustHandles="1" noChangeArrowheads="1" noChangeShapeType="1"/>
          </p:cNvSpPr>
          <p:nvPr>
            <p:ph type="title" hasCustomPrompt="1"/>
          </p:nvPr>
        </p:nvSpPr>
        <p:spPr/>
        <p:txBody>
          <a:bodyPr/>
          <a:lstStyle/>
          <a:p>
            <a:r>
              <a:rPr lang="nl-NL" dirty="0"/>
              <a:t>Click </a:t>
            </a:r>
            <a:r>
              <a:rPr lang="nl-NL" dirty="0" err="1"/>
              <a:t>to</a:t>
            </a:r>
            <a:r>
              <a:rPr lang="nl-NL" dirty="0"/>
              <a:t> </a:t>
            </a:r>
            <a:r>
              <a:rPr lang="nl-NL" dirty="0" err="1"/>
              <a:t>edit</a:t>
            </a:r>
            <a:r>
              <a:rPr lang="nl-NL" dirty="0"/>
              <a:t> </a:t>
            </a:r>
            <a:r>
              <a:rPr lang="nl-NL" dirty="0" err="1"/>
              <a:t>style</a:t>
            </a:r>
            <a:endParaRPr lang="nl-NL" dirty="0"/>
          </a:p>
        </p:txBody>
      </p:sp>
      <p:sp>
        <p:nvSpPr>
          <p:cNvPr id="2" name="Tijdelijke aanduiding voor datum 1">
            <a:extLst>
              <a:ext uri="{FF2B5EF4-FFF2-40B4-BE49-F238E27FC236}">
                <a16:creationId xmlns:a16="http://schemas.microsoft.com/office/drawing/2014/main" id="{F2D31B9B-2D56-F1E2-0C00-3D9571B263FC}"/>
              </a:ext>
            </a:extLst>
          </p:cNvPr>
          <p:cNvSpPr>
            <a:spLocks noGrp="1"/>
          </p:cNvSpPr>
          <p:nvPr>
            <p:ph type="dt" sz="half" idx="14"/>
          </p:nvPr>
        </p:nvSpPr>
        <p:spPr/>
        <p:txBody>
          <a:bodyPr/>
          <a:lstStyle/>
          <a:p>
            <a:fld id="{D22E6BAC-0CB0-9A44-B197-1E7BAF280676}" type="datetime1">
              <a:rPr lang="nl-NL" smtClean="0"/>
              <a:t>2-9-2025</a:t>
            </a:fld>
            <a:endParaRPr lang="nl-NL"/>
          </a:p>
        </p:txBody>
      </p:sp>
      <p:sp>
        <p:nvSpPr>
          <p:cNvPr id="5" name="Tijdelijke aanduiding voor voettekst 4">
            <a:extLst>
              <a:ext uri="{FF2B5EF4-FFF2-40B4-BE49-F238E27FC236}">
                <a16:creationId xmlns:a16="http://schemas.microsoft.com/office/drawing/2014/main" id="{368ADA60-27A2-50CF-7DEB-D2834BF655F8}"/>
              </a:ext>
            </a:extLst>
          </p:cNvPr>
          <p:cNvSpPr>
            <a:spLocks noGrp="1"/>
          </p:cNvSpPr>
          <p:nvPr>
            <p:ph type="ftr" sz="quarter" idx="15"/>
          </p:nvPr>
        </p:nvSpPr>
        <p:spPr/>
        <p:txBody>
          <a:bodyPr/>
          <a:lstStyle/>
          <a:p>
            <a:r>
              <a:rPr lang="nl-NL"/>
              <a:t>Name of the Faculty or Research Institute</a:t>
            </a:r>
          </a:p>
        </p:txBody>
      </p:sp>
      <p:sp>
        <p:nvSpPr>
          <p:cNvPr id="6" name="Tijdelijke aanduiding voor dianummer 5">
            <a:extLst>
              <a:ext uri="{FF2B5EF4-FFF2-40B4-BE49-F238E27FC236}">
                <a16:creationId xmlns:a16="http://schemas.microsoft.com/office/drawing/2014/main" id="{C9C40599-0636-A660-D459-700566FE4E8D}"/>
              </a:ext>
            </a:extLst>
          </p:cNvPr>
          <p:cNvSpPr>
            <a:spLocks noGrp="1"/>
          </p:cNvSpPr>
          <p:nvPr>
            <p:ph type="sldNum" sz="quarter" idx="16"/>
          </p:nvPr>
        </p:nvSpPr>
        <p:spPr/>
        <p:txBody>
          <a:bodyPr/>
          <a:lstStyle/>
          <a:p>
            <a:fld id="{840C1E0B-154D-844F-9C3C-CB8827A7EAB0}" type="slidenum">
              <a:rPr lang="nl-NL" smtClean="0"/>
              <a:pPr/>
              <a:t>‹nr.›</a:t>
            </a:fld>
            <a:endParaRPr lang="nl-NL"/>
          </a:p>
        </p:txBody>
      </p:sp>
      <p:sp>
        <p:nvSpPr>
          <p:cNvPr id="25" name="Tijdelijke aanduiding voor tekst 24">
            <a:extLst>
              <a:ext uri="{FF2B5EF4-FFF2-40B4-BE49-F238E27FC236}">
                <a16:creationId xmlns:a16="http://schemas.microsoft.com/office/drawing/2014/main" id="{F0FE1857-A9F9-05FF-1376-11BD7EA789E3}"/>
              </a:ext>
            </a:extLst>
          </p:cNvPr>
          <p:cNvSpPr>
            <a:spLocks noGrp="1"/>
          </p:cNvSpPr>
          <p:nvPr>
            <p:ph type="body" sz="quarter" idx="19" hasCustomPrompt="1"/>
          </p:nvPr>
        </p:nvSpPr>
        <p:spPr>
          <a:xfrm>
            <a:off x="2139672" y="1637398"/>
            <a:ext cx="1815863" cy="436328"/>
          </a:xfrm>
        </p:spPr>
        <p:txBody>
          <a:bodyPr anchor="b">
            <a:noAutofit/>
          </a:bodyPr>
          <a:lstStyle>
            <a:lvl1pPr>
              <a:defRPr lang="nl-NL" sz="1400" b="1" kern="1200" dirty="0">
                <a:solidFill>
                  <a:srgbClr val="0077B3"/>
                </a:solidFill>
                <a:latin typeface="+mj-lt"/>
                <a:ea typeface="+mn-ea"/>
                <a:cs typeface="+mn-cs"/>
              </a:defRPr>
            </a:lvl1pPr>
          </a:lstStyle>
          <a:p>
            <a:pPr lvl="0"/>
            <a:r>
              <a:rPr lang="nl-NL"/>
              <a:t>Name</a:t>
            </a:r>
          </a:p>
        </p:txBody>
      </p:sp>
      <p:sp>
        <p:nvSpPr>
          <p:cNvPr id="26" name="Tijdelijke aanduiding voor tekst 24">
            <a:extLst>
              <a:ext uri="{FF2B5EF4-FFF2-40B4-BE49-F238E27FC236}">
                <a16:creationId xmlns:a16="http://schemas.microsoft.com/office/drawing/2014/main" id="{1DB4D1CC-0BBD-9ED0-F7EC-CE01F65735C6}"/>
              </a:ext>
            </a:extLst>
          </p:cNvPr>
          <p:cNvSpPr>
            <a:spLocks noGrp="1"/>
          </p:cNvSpPr>
          <p:nvPr>
            <p:ph type="body" sz="quarter" idx="20" hasCustomPrompt="1"/>
          </p:nvPr>
        </p:nvSpPr>
        <p:spPr>
          <a:xfrm>
            <a:off x="2139672" y="2111211"/>
            <a:ext cx="1815863" cy="436328"/>
          </a:xfrm>
        </p:spPr>
        <p:txBody>
          <a:bodyPr anchor="t">
            <a:noAutofit/>
          </a:bodyPr>
          <a:lstStyle>
            <a:lvl1pPr>
              <a:defRPr lang="nl-NL" sz="1200" b="1" kern="1200" dirty="0">
                <a:solidFill>
                  <a:schemeClr val="tx1"/>
                </a:solidFill>
                <a:effectLst/>
                <a:latin typeface="+mj-lt"/>
                <a:ea typeface="+mn-ea"/>
                <a:cs typeface="Aptos" panose="020B0004020202020204" pitchFamily="34" charset="0"/>
              </a:defRPr>
            </a:lvl1pPr>
          </a:lstStyle>
          <a:p>
            <a:pPr lvl="0"/>
            <a:r>
              <a:rPr lang="nl-NL" err="1"/>
              <a:t>Role</a:t>
            </a:r>
            <a:endParaRPr lang="nl-NL"/>
          </a:p>
        </p:txBody>
      </p:sp>
      <p:sp>
        <p:nvSpPr>
          <p:cNvPr id="27" name="Tijdelijke aanduiding voor tekst 24">
            <a:extLst>
              <a:ext uri="{FF2B5EF4-FFF2-40B4-BE49-F238E27FC236}">
                <a16:creationId xmlns:a16="http://schemas.microsoft.com/office/drawing/2014/main" id="{E3651053-0A81-E525-4526-BB1FD3193A9B}"/>
              </a:ext>
            </a:extLst>
          </p:cNvPr>
          <p:cNvSpPr>
            <a:spLocks noGrp="1"/>
          </p:cNvSpPr>
          <p:nvPr>
            <p:ph type="body" sz="quarter" idx="21" hasCustomPrompt="1"/>
          </p:nvPr>
        </p:nvSpPr>
        <p:spPr>
          <a:xfrm>
            <a:off x="2139672" y="2585024"/>
            <a:ext cx="1815863" cy="436328"/>
          </a:xfrm>
        </p:spPr>
        <p:txBody>
          <a:bodyPr anchor="t">
            <a:noAutofit/>
          </a:bodyPr>
          <a:lstStyle>
            <a:lvl1pPr>
              <a:defRPr lang="nl-NL" sz="1200" kern="1200" dirty="0">
                <a:solidFill>
                  <a:schemeClr val="tx1"/>
                </a:solidFill>
                <a:latin typeface="+mn-lt"/>
                <a:ea typeface="+mn-ea"/>
                <a:cs typeface="Aptos" panose="020B0004020202020204" pitchFamily="34" charset="0"/>
              </a:defRPr>
            </a:lvl1pPr>
          </a:lstStyle>
          <a:p>
            <a:pPr lvl="0"/>
            <a:r>
              <a:rPr lang="nl-NL" err="1"/>
              <a:t>Faculty</a:t>
            </a:r>
            <a:endParaRPr lang="nl-NL"/>
          </a:p>
        </p:txBody>
      </p:sp>
      <p:sp>
        <p:nvSpPr>
          <p:cNvPr id="28" name="Tijdelijke aanduiding voor tekst 22">
            <a:extLst>
              <a:ext uri="{FF2B5EF4-FFF2-40B4-BE49-F238E27FC236}">
                <a16:creationId xmlns:a16="http://schemas.microsoft.com/office/drawing/2014/main" id="{E9512E52-AF27-B0D3-C0D2-818B06783941}"/>
              </a:ext>
            </a:extLst>
          </p:cNvPr>
          <p:cNvSpPr>
            <a:spLocks noGrp="1"/>
          </p:cNvSpPr>
          <p:nvPr>
            <p:ph type="body" sz="quarter" idx="22"/>
          </p:nvPr>
        </p:nvSpPr>
        <p:spPr>
          <a:xfrm>
            <a:off x="4291712" y="1580249"/>
            <a:ext cx="3633115" cy="2097303"/>
          </a:xfrm>
          <a:solidFill>
            <a:schemeClr val="bg2"/>
          </a:solidFill>
          <a:ln>
            <a:noFill/>
          </a:ln>
          <a:effectLst>
            <a:outerShdw blurRad="127000" dist="39872" dir="2760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lgn="l">
              <a:defRPr lang="nl-NL" sz="100" dirty="0">
                <a:noFill/>
                <a:latin typeface="Aptos" panose="020B0004020202020204" pitchFamily="34" charset="0"/>
              </a:defRPr>
            </a:lvl1pPr>
          </a:lstStyle>
          <a:p>
            <a:pPr lvl="0" algn="ctr" defTabSz="914309"/>
            <a:r>
              <a:rPr lang="nl-NL"/>
              <a:t>Klikken om de tekststijl van het model te bewerken</a:t>
            </a:r>
          </a:p>
        </p:txBody>
      </p:sp>
      <p:sp>
        <p:nvSpPr>
          <p:cNvPr id="29" name="Tijdelijke aanduiding voor afbeelding 28">
            <a:extLst>
              <a:ext uri="{FF2B5EF4-FFF2-40B4-BE49-F238E27FC236}">
                <a16:creationId xmlns:a16="http://schemas.microsoft.com/office/drawing/2014/main" id="{CC7C1EA0-C83B-BFBF-9DEE-5B542F3A6019}"/>
              </a:ext>
            </a:extLst>
          </p:cNvPr>
          <p:cNvSpPr>
            <a:spLocks noGrp="1"/>
          </p:cNvSpPr>
          <p:nvPr>
            <p:ph type="pic" sz="quarter" idx="23" hasCustomPrompt="1"/>
          </p:nvPr>
        </p:nvSpPr>
        <p:spPr>
          <a:xfrm>
            <a:off x="4279343" y="1576389"/>
            <a:ext cx="1603407" cy="2105025"/>
          </a:xfrm>
          <a:custGeom>
            <a:avLst/>
            <a:gdLst>
              <a:gd name="connsiteX0" fmla="*/ 1434548 w 1603616"/>
              <a:gd name="connsiteY0" fmla="*/ 207900 h 2105025"/>
              <a:gd name="connsiteX1" fmla="*/ 1603616 w 1603616"/>
              <a:gd name="connsiteY1" fmla="*/ 382559 h 2105025"/>
              <a:gd name="connsiteX2" fmla="*/ 1434548 w 1603616"/>
              <a:gd name="connsiteY2" fmla="*/ 557216 h 2105025"/>
              <a:gd name="connsiteX3" fmla="*/ 0 w 1603616"/>
              <a:gd name="connsiteY3" fmla="*/ 0 h 2105025"/>
              <a:gd name="connsiteX4" fmla="*/ 1434548 w 1603616"/>
              <a:gd name="connsiteY4" fmla="*/ 0 h 2105025"/>
              <a:gd name="connsiteX5" fmla="*/ 1434548 w 1603616"/>
              <a:gd name="connsiteY5" fmla="*/ 207900 h 2105025"/>
              <a:gd name="connsiteX6" fmla="*/ 1434548 w 1603616"/>
              <a:gd name="connsiteY6" fmla="*/ 207900 h 2105025"/>
              <a:gd name="connsiteX7" fmla="*/ 1434548 w 1603616"/>
              <a:gd name="connsiteY7" fmla="*/ 557217 h 2105025"/>
              <a:gd name="connsiteX8" fmla="*/ 1434548 w 1603616"/>
              <a:gd name="connsiteY8" fmla="*/ 557216 h 2105025"/>
              <a:gd name="connsiteX9" fmla="*/ 1434548 w 1603616"/>
              <a:gd name="connsiteY9" fmla="*/ 2105025 h 2105025"/>
              <a:gd name="connsiteX10" fmla="*/ 0 w 1603616"/>
              <a:gd name="connsiteY10" fmla="*/ 2105025 h 210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3616" h="2105025">
                <a:moveTo>
                  <a:pt x="1434548" y="207900"/>
                </a:moveTo>
                <a:lnTo>
                  <a:pt x="1603616" y="382559"/>
                </a:lnTo>
                <a:lnTo>
                  <a:pt x="1434548" y="557216"/>
                </a:lnTo>
                <a:close/>
                <a:moveTo>
                  <a:pt x="0" y="0"/>
                </a:moveTo>
                <a:lnTo>
                  <a:pt x="1434548" y="0"/>
                </a:lnTo>
                <a:lnTo>
                  <a:pt x="1434548" y="207900"/>
                </a:lnTo>
                <a:lnTo>
                  <a:pt x="1434548" y="207900"/>
                </a:lnTo>
                <a:lnTo>
                  <a:pt x="1434548" y="557217"/>
                </a:lnTo>
                <a:lnTo>
                  <a:pt x="1434548" y="557216"/>
                </a:lnTo>
                <a:lnTo>
                  <a:pt x="1434548" y="2105025"/>
                </a:lnTo>
                <a:lnTo>
                  <a:pt x="0" y="2105025"/>
                </a:lnTo>
                <a:close/>
              </a:path>
            </a:pathLst>
          </a:custGeom>
          <a:solidFill>
            <a:schemeClr val="bg2">
              <a:lumMod val="95000"/>
            </a:schemeClr>
          </a:solidFill>
        </p:spPr>
        <p:txBody>
          <a:bodyPr wrap="square">
            <a:noAutofit/>
          </a:bodyPr>
          <a:lstStyle>
            <a:lvl1pPr>
              <a:defRPr sz="800"/>
            </a:lvl1pPr>
          </a:lstStyle>
          <a:p>
            <a:r>
              <a:rPr lang="nl-NL" dirty="0"/>
              <a:t>Click on </a:t>
            </a:r>
            <a:r>
              <a:rPr lang="nl-NL" dirty="0" err="1"/>
              <a:t>the</a:t>
            </a:r>
            <a:r>
              <a:rPr lang="nl-NL" dirty="0"/>
              <a:t> icon </a:t>
            </a:r>
            <a:r>
              <a:rPr lang="nl-NL" dirty="0" err="1"/>
              <a:t>if</a:t>
            </a:r>
            <a:r>
              <a:rPr lang="nl-NL" dirty="0"/>
              <a:t> </a:t>
            </a:r>
            <a:r>
              <a:rPr lang="nl-NL" dirty="0" err="1"/>
              <a:t>you</a:t>
            </a:r>
            <a:r>
              <a:rPr lang="nl-NL" dirty="0"/>
              <a:t> want </a:t>
            </a:r>
            <a:r>
              <a:rPr lang="nl-NL" dirty="0" err="1"/>
              <a:t>to</a:t>
            </a:r>
            <a:r>
              <a:rPr lang="nl-NL" dirty="0"/>
              <a:t> </a:t>
            </a:r>
            <a:r>
              <a:rPr lang="nl-NL" dirty="0" err="1"/>
              <a:t>add</a:t>
            </a:r>
            <a:r>
              <a:rPr lang="nl-NL" dirty="0"/>
              <a:t> </a:t>
            </a:r>
            <a:r>
              <a:rPr lang="nl-NL" dirty="0" err="1"/>
              <a:t>an</a:t>
            </a:r>
            <a:r>
              <a:rPr lang="nl-NL" dirty="0"/>
              <a:t> image</a:t>
            </a:r>
          </a:p>
        </p:txBody>
      </p:sp>
      <p:sp>
        <p:nvSpPr>
          <p:cNvPr id="30" name="Tijdelijke aanduiding voor tekst 24">
            <a:extLst>
              <a:ext uri="{FF2B5EF4-FFF2-40B4-BE49-F238E27FC236}">
                <a16:creationId xmlns:a16="http://schemas.microsoft.com/office/drawing/2014/main" id="{B1EE46F9-0D65-E257-4C1E-69BCDD33DDB9}"/>
              </a:ext>
            </a:extLst>
          </p:cNvPr>
          <p:cNvSpPr>
            <a:spLocks noGrp="1"/>
          </p:cNvSpPr>
          <p:nvPr>
            <p:ph type="body" sz="quarter" idx="24" hasCustomPrompt="1"/>
          </p:nvPr>
        </p:nvSpPr>
        <p:spPr>
          <a:xfrm>
            <a:off x="5987269" y="1637398"/>
            <a:ext cx="1815863" cy="436328"/>
          </a:xfrm>
        </p:spPr>
        <p:txBody>
          <a:bodyPr anchor="b">
            <a:noAutofit/>
          </a:bodyPr>
          <a:lstStyle>
            <a:lvl1pPr>
              <a:defRPr lang="nl-NL" sz="1400" b="1" kern="1200" dirty="0">
                <a:solidFill>
                  <a:srgbClr val="0077B3"/>
                </a:solidFill>
                <a:latin typeface="+mj-lt"/>
                <a:ea typeface="+mn-ea"/>
                <a:cs typeface="+mn-cs"/>
              </a:defRPr>
            </a:lvl1pPr>
          </a:lstStyle>
          <a:p>
            <a:pPr lvl="0"/>
            <a:r>
              <a:rPr lang="nl-NL"/>
              <a:t>Name</a:t>
            </a:r>
          </a:p>
        </p:txBody>
      </p:sp>
      <p:sp>
        <p:nvSpPr>
          <p:cNvPr id="31" name="Tijdelijke aanduiding voor tekst 24">
            <a:extLst>
              <a:ext uri="{FF2B5EF4-FFF2-40B4-BE49-F238E27FC236}">
                <a16:creationId xmlns:a16="http://schemas.microsoft.com/office/drawing/2014/main" id="{1FA2AF12-6226-DA44-46E3-BEE40B8FF254}"/>
              </a:ext>
            </a:extLst>
          </p:cNvPr>
          <p:cNvSpPr>
            <a:spLocks noGrp="1"/>
          </p:cNvSpPr>
          <p:nvPr>
            <p:ph type="body" sz="quarter" idx="25" hasCustomPrompt="1"/>
          </p:nvPr>
        </p:nvSpPr>
        <p:spPr>
          <a:xfrm>
            <a:off x="5987269" y="2111211"/>
            <a:ext cx="1815863" cy="436328"/>
          </a:xfrm>
        </p:spPr>
        <p:txBody>
          <a:bodyPr anchor="t">
            <a:noAutofit/>
          </a:bodyPr>
          <a:lstStyle>
            <a:lvl1pPr>
              <a:defRPr lang="nl-NL" sz="1200" b="1" kern="1200" dirty="0">
                <a:solidFill>
                  <a:schemeClr val="tx1"/>
                </a:solidFill>
                <a:effectLst/>
                <a:latin typeface="+mj-lt"/>
                <a:ea typeface="+mn-ea"/>
                <a:cs typeface="Aptos" panose="020B0004020202020204" pitchFamily="34" charset="0"/>
              </a:defRPr>
            </a:lvl1pPr>
          </a:lstStyle>
          <a:p>
            <a:pPr lvl="0"/>
            <a:r>
              <a:rPr lang="nl-NL" err="1"/>
              <a:t>Role</a:t>
            </a:r>
            <a:endParaRPr lang="nl-NL"/>
          </a:p>
        </p:txBody>
      </p:sp>
      <p:sp>
        <p:nvSpPr>
          <p:cNvPr id="32" name="Tijdelijke aanduiding voor tekst 24">
            <a:extLst>
              <a:ext uri="{FF2B5EF4-FFF2-40B4-BE49-F238E27FC236}">
                <a16:creationId xmlns:a16="http://schemas.microsoft.com/office/drawing/2014/main" id="{5ABCBB2A-23EE-C746-572E-0008884BDB8A}"/>
              </a:ext>
            </a:extLst>
          </p:cNvPr>
          <p:cNvSpPr>
            <a:spLocks noGrp="1"/>
          </p:cNvSpPr>
          <p:nvPr>
            <p:ph type="body" sz="quarter" idx="26" hasCustomPrompt="1"/>
          </p:nvPr>
        </p:nvSpPr>
        <p:spPr>
          <a:xfrm>
            <a:off x="5987269" y="2585024"/>
            <a:ext cx="1815863" cy="436328"/>
          </a:xfrm>
        </p:spPr>
        <p:txBody>
          <a:bodyPr anchor="t">
            <a:noAutofit/>
          </a:bodyPr>
          <a:lstStyle>
            <a:lvl1pPr>
              <a:defRPr lang="nl-NL" sz="1200" kern="1200" dirty="0">
                <a:solidFill>
                  <a:schemeClr val="tx1"/>
                </a:solidFill>
                <a:latin typeface="+mn-lt"/>
                <a:ea typeface="+mn-ea"/>
                <a:cs typeface="Aptos" panose="020B0004020202020204" pitchFamily="34" charset="0"/>
              </a:defRPr>
            </a:lvl1pPr>
          </a:lstStyle>
          <a:p>
            <a:pPr lvl="0"/>
            <a:r>
              <a:rPr lang="nl-NL" err="1"/>
              <a:t>Faculty</a:t>
            </a:r>
            <a:endParaRPr lang="nl-NL"/>
          </a:p>
        </p:txBody>
      </p:sp>
      <p:sp>
        <p:nvSpPr>
          <p:cNvPr id="33" name="Tijdelijke aanduiding voor tekst 22">
            <a:extLst>
              <a:ext uri="{FF2B5EF4-FFF2-40B4-BE49-F238E27FC236}">
                <a16:creationId xmlns:a16="http://schemas.microsoft.com/office/drawing/2014/main" id="{8DAB9683-2408-C2CC-99B1-C60F84D6558A}"/>
              </a:ext>
            </a:extLst>
          </p:cNvPr>
          <p:cNvSpPr>
            <a:spLocks noGrp="1"/>
          </p:cNvSpPr>
          <p:nvPr>
            <p:ph type="body" sz="quarter" idx="27"/>
          </p:nvPr>
        </p:nvSpPr>
        <p:spPr>
          <a:xfrm>
            <a:off x="444114" y="3881023"/>
            <a:ext cx="3633115" cy="2097303"/>
          </a:xfrm>
          <a:solidFill>
            <a:schemeClr val="bg2"/>
          </a:solidFill>
          <a:ln>
            <a:noFill/>
          </a:ln>
          <a:effectLst>
            <a:outerShdw blurRad="127000" dist="39872" dir="2760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lgn="l">
              <a:defRPr lang="nl-NL" sz="100" dirty="0">
                <a:noFill/>
                <a:latin typeface="Aptos" panose="020B0004020202020204" pitchFamily="34" charset="0"/>
              </a:defRPr>
            </a:lvl1pPr>
          </a:lstStyle>
          <a:p>
            <a:pPr lvl="0" algn="ctr" defTabSz="914309"/>
            <a:r>
              <a:rPr lang="nl-NL"/>
              <a:t>Klikken om de tekststijl van het model te bewerken</a:t>
            </a:r>
          </a:p>
        </p:txBody>
      </p:sp>
      <p:sp>
        <p:nvSpPr>
          <p:cNvPr id="34" name="Tijdelijke aanduiding voor afbeelding 33">
            <a:extLst>
              <a:ext uri="{FF2B5EF4-FFF2-40B4-BE49-F238E27FC236}">
                <a16:creationId xmlns:a16="http://schemas.microsoft.com/office/drawing/2014/main" id="{CA32F1FC-A0B6-0151-E6CF-8EA1DC53282B}"/>
              </a:ext>
            </a:extLst>
          </p:cNvPr>
          <p:cNvSpPr>
            <a:spLocks noGrp="1"/>
          </p:cNvSpPr>
          <p:nvPr>
            <p:ph type="pic" sz="quarter" idx="28" hasCustomPrompt="1"/>
          </p:nvPr>
        </p:nvSpPr>
        <p:spPr>
          <a:xfrm>
            <a:off x="431745" y="3877163"/>
            <a:ext cx="1603407" cy="2105025"/>
          </a:xfrm>
          <a:custGeom>
            <a:avLst/>
            <a:gdLst>
              <a:gd name="connsiteX0" fmla="*/ 1434548 w 1603616"/>
              <a:gd name="connsiteY0" fmla="*/ 207900 h 2105025"/>
              <a:gd name="connsiteX1" fmla="*/ 1603616 w 1603616"/>
              <a:gd name="connsiteY1" fmla="*/ 382559 h 2105025"/>
              <a:gd name="connsiteX2" fmla="*/ 1434548 w 1603616"/>
              <a:gd name="connsiteY2" fmla="*/ 557216 h 2105025"/>
              <a:gd name="connsiteX3" fmla="*/ 0 w 1603616"/>
              <a:gd name="connsiteY3" fmla="*/ 0 h 2105025"/>
              <a:gd name="connsiteX4" fmla="*/ 1434548 w 1603616"/>
              <a:gd name="connsiteY4" fmla="*/ 0 h 2105025"/>
              <a:gd name="connsiteX5" fmla="*/ 1434548 w 1603616"/>
              <a:gd name="connsiteY5" fmla="*/ 207900 h 2105025"/>
              <a:gd name="connsiteX6" fmla="*/ 1434548 w 1603616"/>
              <a:gd name="connsiteY6" fmla="*/ 207900 h 2105025"/>
              <a:gd name="connsiteX7" fmla="*/ 1434548 w 1603616"/>
              <a:gd name="connsiteY7" fmla="*/ 557217 h 2105025"/>
              <a:gd name="connsiteX8" fmla="*/ 1434548 w 1603616"/>
              <a:gd name="connsiteY8" fmla="*/ 557216 h 2105025"/>
              <a:gd name="connsiteX9" fmla="*/ 1434548 w 1603616"/>
              <a:gd name="connsiteY9" fmla="*/ 2105025 h 2105025"/>
              <a:gd name="connsiteX10" fmla="*/ 0 w 1603616"/>
              <a:gd name="connsiteY10" fmla="*/ 2105025 h 210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3616" h="2105025">
                <a:moveTo>
                  <a:pt x="1434548" y="207900"/>
                </a:moveTo>
                <a:lnTo>
                  <a:pt x="1603616" y="382559"/>
                </a:lnTo>
                <a:lnTo>
                  <a:pt x="1434548" y="557216"/>
                </a:lnTo>
                <a:close/>
                <a:moveTo>
                  <a:pt x="0" y="0"/>
                </a:moveTo>
                <a:lnTo>
                  <a:pt x="1434548" y="0"/>
                </a:lnTo>
                <a:lnTo>
                  <a:pt x="1434548" y="207900"/>
                </a:lnTo>
                <a:lnTo>
                  <a:pt x="1434548" y="207900"/>
                </a:lnTo>
                <a:lnTo>
                  <a:pt x="1434548" y="557217"/>
                </a:lnTo>
                <a:lnTo>
                  <a:pt x="1434548" y="557216"/>
                </a:lnTo>
                <a:lnTo>
                  <a:pt x="1434548" y="2105025"/>
                </a:lnTo>
                <a:lnTo>
                  <a:pt x="0" y="2105025"/>
                </a:lnTo>
                <a:close/>
              </a:path>
            </a:pathLst>
          </a:custGeom>
          <a:solidFill>
            <a:schemeClr val="bg2">
              <a:lumMod val="95000"/>
            </a:schemeClr>
          </a:solidFill>
        </p:spPr>
        <p:txBody>
          <a:bodyPr wrap="square">
            <a:noAutofit/>
          </a:bodyPr>
          <a:lstStyle>
            <a:lvl1pPr>
              <a:defRPr sz="800"/>
            </a:lvl1pPr>
          </a:lstStyle>
          <a:p>
            <a:r>
              <a:rPr lang="nl-NL" dirty="0"/>
              <a:t>Click on </a:t>
            </a:r>
            <a:r>
              <a:rPr lang="nl-NL" dirty="0" err="1"/>
              <a:t>the</a:t>
            </a:r>
            <a:r>
              <a:rPr lang="nl-NL" dirty="0"/>
              <a:t> icon </a:t>
            </a:r>
            <a:r>
              <a:rPr lang="nl-NL" dirty="0" err="1"/>
              <a:t>if</a:t>
            </a:r>
            <a:r>
              <a:rPr lang="nl-NL" dirty="0"/>
              <a:t> </a:t>
            </a:r>
            <a:r>
              <a:rPr lang="nl-NL" dirty="0" err="1"/>
              <a:t>you</a:t>
            </a:r>
            <a:r>
              <a:rPr lang="nl-NL" dirty="0"/>
              <a:t> want </a:t>
            </a:r>
            <a:r>
              <a:rPr lang="nl-NL" dirty="0" err="1"/>
              <a:t>to</a:t>
            </a:r>
            <a:r>
              <a:rPr lang="nl-NL" dirty="0"/>
              <a:t> </a:t>
            </a:r>
            <a:r>
              <a:rPr lang="nl-NL" dirty="0" err="1"/>
              <a:t>add</a:t>
            </a:r>
            <a:r>
              <a:rPr lang="nl-NL" dirty="0"/>
              <a:t> </a:t>
            </a:r>
            <a:r>
              <a:rPr lang="nl-NL" dirty="0" err="1"/>
              <a:t>an</a:t>
            </a:r>
            <a:r>
              <a:rPr lang="nl-NL" dirty="0"/>
              <a:t> image</a:t>
            </a:r>
          </a:p>
        </p:txBody>
      </p:sp>
      <p:sp>
        <p:nvSpPr>
          <p:cNvPr id="35" name="Tijdelijke aanduiding voor tekst 24">
            <a:extLst>
              <a:ext uri="{FF2B5EF4-FFF2-40B4-BE49-F238E27FC236}">
                <a16:creationId xmlns:a16="http://schemas.microsoft.com/office/drawing/2014/main" id="{CF355DAA-3D50-BF7B-C885-37888FC0C3A0}"/>
              </a:ext>
            </a:extLst>
          </p:cNvPr>
          <p:cNvSpPr>
            <a:spLocks noGrp="1"/>
          </p:cNvSpPr>
          <p:nvPr>
            <p:ph type="body" sz="quarter" idx="29" hasCustomPrompt="1"/>
          </p:nvPr>
        </p:nvSpPr>
        <p:spPr>
          <a:xfrm>
            <a:off x="2139672" y="3938172"/>
            <a:ext cx="1815863" cy="436328"/>
          </a:xfrm>
        </p:spPr>
        <p:txBody>
          <a:bodyPr anchor="b">
            <a:noAutofit/>
          </a:bodyPr>
          <a:lstStyle>
            <a:lvl1pPr>
              <a:defRPr lang="nl-NL" sz="1400" b="1" kern="1200" dirty="0">
                <a:solidFill>
                  <a:srgbClr val="0077B3"/>
                </a:solidFill>
                <a:latin typeface="+mj-lt"/>
                <a:ea typeface="+mn-ea"/>
                <a:cs typeface="+mn-cs"/>
              </a:defRPr>
            </a:lvl1pPr>
          </a:lstStyle>
          <a:p>
            <a:pPr lvl="0"/>
            <a:r>
              <a:rPr lang="nl-NL"/>
              <a:t>Name</a:t>
            </a:r>
          </a:p>
        </p:txBody>
      </p:sp>
      <p:sp>
        <p:nvSpPr>
          <p:cNvPr id="36" name="Tijdelijke aanduiding voor tekst 24">
            <a:extLst>
              <a:ext uri="{FF2B5EF4-FFF2-40B4-BE49-F238E27FC236}">
                <a16:creationId xmlns:a16="http://schemas.microsoft.com/office/drawing/2014/main" id="{92F7FCE7-20AC-7AAC-1AC9-2230E8635CE4}"/>
              </a:ext>
            </a:extLst>
          </p:cNvPr>
          <p:cNvSpPr>
            <a:spLocks noGrp="1"/>
          </p:cNvSpPr>
          <p:nvPr>
            <p:ph type="body" sz="quarter" idx="30" hasCustomPrompt="1"/>
          </p:nvPr>
        </p:nvSpPr>
        <p:spPr>
          <a:xfrm>
            <a:off x="2139672" y="4411985"/>
            <a:ext cx="1815863" cy="436328"/>
          </a:xfrm>
        </p:spPr>
        <p:txBody>
          <a:bodyPr anchor="t">
            <a:noAutofit/>
          </a:bodyPr>
          <a:lstStyle>
            <a:lvl1pPr>
              <a:defRPr lang="nl-NL" sz="1200" b="1" kern="1200" dirty="0">
                <a:solidFill>
                  <a:schemeClr val="tx1"/>
                </a:solidFill>
                <a:effectLst/>
                <a:latin typeface="+mj-lt"/>
                <a:ea typeface="+mn-ea"/>
                <a:cs typeface="Aptos" panose="020B0004020202020204" pitchFamily="34" charset="0"/>
              </a:defRPr>
            </a:lvl1pPr>
          </a:lstStyle>
          <a:p>
            <a:pPr lvl="0"/>
            <a:r>
              <a:rPr lang="nl-NL" err="1"/>
              <a:t>Role</a:t>
            </a:r>
            <a:endParaRPr lang="nl-NL"/>
          </a:p>
        </p:txBody>
      </p:sp>
      <p:sp>
        <p:nvSpPr>
          <p:cNvPr id="37" name="Tijdelijke aanduiding voor tekst 24">
            <a:extLst>
              <a:ext uri="{FF2B5EF4-FFF2-40B4-BE49-F238E27FC236}">
                <a16:creationId xmlns:a16="http://schemas.microsoft.com/office/drawing/2014/main" id="{BA1026DC-B365-D2F2-3808-C97E5BDFE3BC}"/>
              </a:ext>
            </a:extLst>
          </p:cNvPr>
          <p:cNvSpPr>
            <a:spLocks noGrp="1"/>
          </p:cNvSpPr>
          <p:nvPr>
            <p:ph type="body" sz="quarter" idx="31" hasCustomPrompt="1"/>
          </p:nvPr>
        </p:nvSpPr>
        <p:spPr>
          <a:xfrm>
            <a:off x="2139672" y="4885798"/>
            <a:ext cx="1815863" cy="436328"/>
          </a:xfrm>
        </p:spPr>
        <p:txBody>
          <a:bodyPr anchor="t">
            <a:noAutofit/>
          </a:bodyPr>
          <a:lstStyle>
            <a:lvl1pPr>
              <a:defRPr lang="nl-NL" sz="1200" kern="1200" dirty="0">
                <a:solidFill>
                  <a:schemeClr val="tx1"/>
                </a:solidFill>
                <a:latin typeface="+mn-lt"/>
                <a:ea typeface="+mn-ea"/>
                <a:cs typeface="Aptos" panose="020B0004020202020204" pitchFamily="34" charset="0"/>
              </a:defRPr>
            </a:lvl1pPr>
          </a:lstStyle>
          <a:p>
            <a:pPr lvl="0"/>
            <a:r>
              <a:rPr lang="nl-NL" err="1"/>
              <a:t>Faculty</a:t>
            </a:r>
            <a:endParaRPr lang="nl-NL"/>
          </a:p>
        </p:txBody>
      </p:sp>
      <p:sp>
        <p:nvSpPr>
          <p:cNvPr id="38" name="Tijdelijke aanduiding voor tekst 22">
            <a:extLst>
              <a:ext uri="{FF2B5EF4-FFF2-40B4-BE49-F238E27FC236}">
                <a16:creationId xmlns:a16="http://schemas.microsoft.com/office/drawing/2014/main" id="{9757A69A-0E67-1DBC-DE5D-F96DD0C6D869}"/>
              </a:ext>
            </a:extLst>
          </p:cNvPr>
          <p:cNvSpPr>
            <a:spLocks noGrp="1"/>
          </p:cNvSpPr>
          <p:nvPr>
            <p:ph type="body" sz="quarter" idx="32"/>
          </p:nvPr>
        </p:nvSpPr>
        <p:spPr>
          <a:xfrm>
            <a:off x="4291712" y="3881023"/>
            <a:ext cx="3633115" cy="2097303"/>
          </a:xfrm>
          <a:solidFill>
            <a:schemeClr val="bg2"/>
          </a:solidFill>
          <a:ln>
            <a:noFill/>
          </a:ln>
          <a:effectLst>
            <a:outerShdw blurRad="127000" dist="39872" dir="2760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lgn="l">
              <a:defRPr lang="nl-NL" sz="100" dirty="0">
                <a:noFill/>
                <a:latin typeface="Aptos" panose="020B0004020202020204" pitchFamily="34" charset="0"/>
              </a:defRPr>
            </a:lvl1pPr>
          </a:lstStyle>
          <a:p>
            <a:pPr lvl="0" algn="ctr" defTabSz="914309"/>
            <a:r>
              <a:rPr lang="nl-NL"/>
              <a:t>Klikken om de tekststijl van het model te bewerken</a:t>
            </a:r>
          </a:p>
        </p:txBody>
      </p:sp>
      <p:sp>
        <p:nvSpPr>
          <p:cNvPr id="39" name="Tijdelijke aanduiding voor afbeelding 38">
            <a:extLst>
              <a:ext uri="{FF2B5EF4-FFF2-40B4-BE49-F238E27FC236}">
                <a16:creationId xmlns:a16="http://schemas.microsoft.com/office/drawing/2014/main" id="{127AB223-A471-0CBC-E96A-4771299EC3FF}"/>
              </a:ext>
            </a:extLst>
          </p:cNvPr>
          <p:cNvSpPr>
            <a:spLocks noGrp="1"/>
          </p:cNvSpPr>
          <p:nvPr>
            <p:ph type="pic" sz="quarter" idx="33" hasCustomPrompt="1"/>
          </p:nvPr>
        </p:nvSpPr>
        <p:spPr>
          <a:xfrm>
            <a:off x="4279343" y="3877163"/>
            <a:ext cx="1603407" cy="2105025"/>
          </a:xfrm>
          <a:custGeom>
            <a:avLst/>
            <a:gdLst>
              <a:gd name="connsiteX0" fmla="*/ 1434548 w 1603616"/>
              <a:gd name="connsiteY0" fmla="*/ 207900 h 2105025"/>
              <a:gd name="connsiteX1" fmla="*/ 1603616 w 1603616"/>
              <a:gd name="connsiteY1" fmla="*/ 382559 h 2105025"/>
              <a:gd name="connsiteX2" fmla="*/ 1434548 w 1603616"/>
              <a:gd name="connsiteY2" fmla="*/ 557216 h 2105025"/>
              <a:gd name="connsiteX3" fmla="*/ 0 w 1603616"/>
              <a:gd name="connsiteY3" fmla="*/ 0 h 2105025"/>
              <a:gd name="connsiteX4" fmla="*/ 1434548 w 1603616"/>
              <a:gd name="connsiteY4" fmla="*/ 0 h 2105025"/>
              <a:gd name="connsiteX5" fmla="*/ 1434548 w 1603616"/>
              <a:gd name="connsiteY5" fmla="*/ 207900 h 2105025"/>
              <a:gd name="connsiteX6" fmla="*/ 1434548 w 1603616"/>
              <a:gd name="connsiteY6" fmla="*/ 207900 h 2105025"/>
              <a:gd name="connsiteX7" fmla="*/ 1434548 w 1603616"/>
              <a:gd name="connsiteY7" fmla="*/ 557217 h 2105025"/>
              <a:gd name="connsiteX8" fmla="*/ 1434548 w 1603616"/>
              <a:gd name="connsiteY8" fmla="*/ 557216 h 2105025"/>
              <a:gd name="connsiteX9" fmla="*/ 1434548 w 1603616"/>
              <a:gd name="connsiteY9" fmla="*/ 2105025 h 2105025"/>
              <a:gd name="connsiteX10" fmla="*/ 0 w 1603616"/>
              <a:gd name="connsiteY10" fmla="*/ 2105025 h 210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3616" h="2105025">
                <a:moveTo>
                  <a:pt x="1434548" y="207900"/>
                </a:moveTo>
                <a:lnTo>
                  <a:pt x="1603616" y="382559"/>
                </a:lnTo>
                <a:lnTo>
                  <a:pt x="1434548" y="557216"/>
                </a:lnTo>
                <a:close/>
                <a:moveTo>
                  <a:pt x="0" y="0"/>
                </a:moveTo>
                <a:lnTo>
                  <a:pt x="1434548" y="0"/>
                </a:lnTo>
                <a:lnTo>
                  <a:pt x="1434548" y="207900"/>
                </a:lnTo>
                <a:lnTo>
                  <a:pt x="1434548" y="207900"/>
                </a:lnTo>
                <a:lnTo>
                  <a:pt x="1434548" y="557217"/>
                </a:lnTo>
                <a:lnTo>
                  <a:pt x="1434548" y="557216"/>
                </a:lnTo>
                <a:lnTo>
                  <a:pt x="1434548" y="2105025"/>
                </a:lnTo>
                <a:lnTo>
                  <a:pt x="0" y="2105025"/>
                </a:lnTo>
                <a:close/>
              </a:path>
            </a:pathLst>
          </a:custGeom>
          <a:solidFill>
            <a:schemeClr val="bg2">
              <a:lumMod val="95000"/>
            </a:schemeClr>
          </a:solidFill>
        </p:spPr>
        <p:txBody>
          <a:bodyPr wrap="square">
            <a:noAutofit/>
          </a:bodyPr>
          <a:lstStyle>
            <a:lvl1pPr>
              <a:defRPr sz="800"/>
            </a:lvl1pPr>
          </a:lstStyle>
          <a:p>
            <a:r>
              <a:rPr lang="nl-NL" dirty="0"/>
              <a:t>Click on </a:t>
            </a:r>
            <a:r>
              <a:rPr lang="nl-NL" dirty="0" err="1"/>
              <a:t>the</a:t>
            </a:r>
            <a:r>
              <a:rPr lang="nl-NL" dirty="0"/>
              <a:t> icon </a:t>
            </a:r>
            <a:r>
              <a:rPr lang="nl-NL" dirty="0" err="1"/>
              <a:t>if</a:t>
            </a:r>
            <a:r>
              <a:rPr lang="nl-NL" dirty="0"/>
              <a:t> </a:t>
            </a:r>
            <a:r>
              <a:rPr lang="nl-NL" dirty="0" err="1"/>
              <a:t>you</a:t>
            </a:r>
            <a:r>
              <a:rPr lang="nl-NL" dirty="0"/>
              <a:t> want </a:t>
            </a:r>
            <a:r>
              <a:rPr lang="nl-NL" dirty="0" err="1"/>
              <a:t>to</a:t>
            </a:r>
            <a:r>
              <a:rPr lang="nl-NL" dirty="0"/>
              <a:t> </a:t>
            </a:r>
            <a:r>
              <a:rPr lang="nl-NL" dirty="0" err="1"/>
              <a:t>add</a:t>
            </a:r>
            <a:r>
              <a:rPr lang="nl-NL" dirty="0"/>
              <a:t> </a:t>
            </a:r>
            <a:r>
              <a:rPr lang="nl-NL" dirty="0" err="1"/>
              <a:t>an</a:t>
            </a:r>
            <a:r>
              <a:rPr lang="nl-NL" dirty="0"/>
              <a:t> image</a:t>
            </a:r>
          </a:p>
        </p:txBody>
      </p:sp>
      <p:sp>
        <p:nvSpPr>
          <p:cNvPr id="40" name="Tijdelijke aanduiding voor tekst 24">
            <a:extLst>
              <a:ext uri="{FF2B5EF4-FFF2-40B4-BE49-F238E27FC236}">
                <a16:creationId xmlns:a16="http://schemas.microsoft.com/office/drawing/2014/main" id="{8CB5339B-E95B-436B-6445-2CC6366A7F3E}"/>
              </a:ext>
            </a:extLst>
          </p:cNvPr>
          <p:cNvSpPr>
            <a:spLocks noGrp="1"/>
          </p:cNvSpPr>
          <p:nvPr>
            <p:ph type="body" sz="quarter" idx="34" hasCustomPrompt="1"/>
          </p:nvPr>
        </p:nvSpPr>
        <p:spPr>
          <a:xfrm>
            <a:off x="5987269" y="3938172"/>
            <a:ext cx="1815863" cy="436328"/>
          </a:xfrm>
        </p:spPr>
        <p:txBody>
          <a:bodyPr anchor="b">
            <a:noAutofit/>
          </a:bodyPr>
          <a:lstStyle>
            <a:lvl1pPr>
              <a:defRPr lang="nl-NL" sz="1400" b="1" kern="1200" dirty="0">
                <a:solidFill>
                  <a:srgbClr val="0077B3"/>
                </a:solidFill>
                <a:latin typeface="+mj-lt"/>
                <a:ea typeface="+mn-ea"/>
                <a:cs typeface="+mn-cs"/>
              </a:defRPr>
            </a:lvl1pPr>
          </a:lstStyle>
          <a:p>
            <a:pPr lvl="0"/>
            <a:r>
              <a:rPr lang="nl-NL"/>
              <a:t>Name</a:t>
            </a:r>
          </a:p>
        </p:txBody>
      </p:sp>
      <p:sp>
        <p:nvSpPr>
          <p:cNvPr id="41" name="Tijdelijke aanduiding voor tekst 24">
            <a:extLst>
              <a:ext uri="{FF2B5EF4-FFF2-40B4-BE49-F238E27FC236}">
                <a16:creationId xmlns:a16="http://schemas.microsoft.com/office/drawing/2014/main" id="{769B8132-AD98-D502-4125-80268A522F12}"/>
              </a:ext>
            </a:extLst>
          </p:cNvPr>
          <p:cNvSpPr>
            <a:spLocks noGrp="1"/>
          </p:cNvSpPr>
          <p:nvPr>
            <p:ph type="body" sz="quarter" idx="35" hasCustomPrompt="1"/>
          </p:nvPr>
        </p:nvSpPr>
        <p:spPr>
          <a:xfrm>
            <a:off x="5987269" y="4411985"/>
            <a:ext cx="1815863" cy="436328"/>
          </a:xfrm>
        </p:spPr>
        <p:txBody>
          <a:bodyPr anchor="t">
            <a:noAutofit/>
          </a:bodyPr>
          <a:lstStyle>
            <a:lvl1pPr>
              <a:defRPr lang="nl-NL" sz="1200" b="1" kern="1200" dirty="0">
                <a:solidFill>
                  <a:schemeClr val="tx1"/>
                </a:solidFill>
                <a:effectLst/>
                <a:latin typeface="+mj-lt"/>
                <a:ea typeface="+mn-ea"/>
                <a:cs typeface="Aptos" panose="020B0004020202020204" pitchFamily="34" charset="0"/>
              </a:defRPr>
            </a:lvl1pPr>
          </a:lstStyle>
          <a:p>
            <a:pPr lvl="0"/>
            <a:r>
              <a:rPr lang="nl-NL" err="1"/>
              <a:t>Role</a:t>
            </a:r>
            <a:endParaRPr lang="nl-NL"/>
          </a:p>
        </p:txBody>
      </p:sp>
      <p:sp>
        <p:nvSpPr>
          <p:cNvPr id="42" name="Tijdelijke aanduiding voor tekst 24">
            <a:extLst>
              <a:ext uri="{FF2B5EF4-FFF2-40B4-BE49-F238E27FC236}">
                <a16:creationId xmlns:a16="http://schemas.microsoft.com/office/drawing/2014/main" id="{B52CE6EE-B925-65A9-3728-D23B1B176466}"/>
              </a:ext>
            </a:extLst>
          </p:cNvPr>
          <p:cNvSpPr>
            <a:spLocks noGrp="1"/>
          </p:cNvSpPr>
          <p:nvPr>
            <p:ph type="body" sz="quarter" idx="36" hasCustomPrompt="1"/>
          </p:nvPr>
        </p:nvSpPr>
        <p:spPr>
          <a:xfrm>
            <a:off x="5987269" y="4885798"/>
            <a:ext cx="1815863" cy="436328"/>
          </a:xfrm>
        </p:spPr>
        <p:txBody>
          <a:bodyPr anchor="t">
            <a:noAutofit/>
          </a:bodyPr>
          <a:lstStyle>
            <a:lvl1pPr>
              <a:defRPr lang="nl-NL" sz="1200" kern="1200" dirty="0">
                <a:solidFill>
                  <a:schemeClr val="tx1"/>
                </a:solidFill>
                <a:latin typeface="+mn-lt"/>
                <a:ea typeface="+mn-ea"/>
                <a:cs typeface="Aptos" panose="020B0004020202020204" pitchFamily="34" charset="0"/>
              </a:defRPr>
            </a:lvl1pPr>
          </a:lstStyle>
          <a:p>
            <a:pPr lvl="0"/>
            <a:r>
              <a:rPr lang="nl-NL" err="1"/>
              <a:t>Faculty</a:t>
            </a:r>
            <a:endParaRPr lang="nl-NL"/>
          </a:p>
        </p:txBody>
      </p:sp>
      <p:sp>
        <p:nvSpPr>
          <p:cNvPr id="7" name="Text Placeholder 5">
            <a:extLst>
              <a:ext uri="{FF2B5EF4-FFF2-40B4-BE49-F238E27FC236}">
                <a16:creationId xmlns:a16="http://schemas.microsoft.com/office/drawing/2014/main" id="{B89B438E-7250-7384-E525-FA039241B31E}"/>
              </a:ext>
            </a:extLst>
          </p:cNvPr>
          <p:cNvSpPr>
            <a:spLocks noGrp="1"/>
          </p:cNvSpPr>
          <p:nvPr>
            <p:ph type="body" sz="quarter" idx="37" hasCustomPrompt="1"/>
          </p:nvPr>
        </p:nvSpPr>
        <p:spPr>
          <a:xfrm>
            <a:off x="8126942" y="1576388"/>
            <a:ext cx="3631728" cy="4418012"/>
          </a:xfrm>
        </p:spPr>
        <p:txBody>
          <a:bodyPr/>
          <a:lstStyle>
            <a:lvl1pPr>
              <a:lnSpc>
                <a:spcPct val="100000"/>
              </a:lnSpc>
              <a:spcAft>
                <a:spcPts val="1200"/>
              </a:spcAft>
              <a:defRPr/>
            </a:lvl1pPr>
            <a:lvl3pPr>
              <a:lnSpc>
                <a:spcPct val="100000"/>
              </a:lnSpc>
              <a:defRPr/>
            </a:lvl3pPr>
            <a:lvl4pPr>
              <a:lnSpc>
                <a:spcPct val="100000"/>
              </a:lnSpc>
              <a:defRPr/>
            </a:lvl4pPr>
            <a:lvl5pPr>
              <a:lnSpc>
                <a:spcPct val="100000"/>
              </a:lnSpc>
              <a:defRPr/>
            </a:lvl5pPr>
          </a:lstStyle>
          <a:p>
            <a:pPr lvl="0"/>
            <a:r>
              <a:rPr lang="nl-NL" dirty="0" err="1"/>
              <a:t>Edit</a:t>
            </a:r>
            <a:r>
              <a:rPr lang="nl-NL" dirty="0"/>
              <a:t> </a:t>
            </a:r>
            <a:r>
              <a:rPr lang="nl-NL" dirty="0" err="1"/>
              <a:t>text</a:t>
            </a:r>
            <a:r>
              <a:rPr lang="nl-NL" dirty="0"/>
              <a:t> </a:t>
            </a:r>
            <a:r>
              <a:rPr lang="nl-NL" dirty="0" err="1"/>
              <a:t>style</a:t>
            </a:r>
            <a:r>
              <a:rPr lang="nl-NL" dirty="0"/>
              <a:t> of model</a:t>
            </a:r>
          </a:p>
          <a:p>
            <a:pPr lvl="1"/>
            <a:r>
              <a:rPr lang="nl-NL" dirty="0"/>
              <a:t>Body</a:t>
            </a:r>
          </a:p>
          <a:p>
            <a:pPr lvl="2"/>
            <a:r>
              <a:rPr lang="nl-NL" dirty="0" err="1"/>
              <a:t>Bullet</a:t>
            </a:r>
            <a:r>
              <a:rPr lang="nl-NL" dirty="0"/>
              <a:t> level 1</a:t>
            </a:r>
          </a:p>
          <a:p>
            <a:pPr lvl="3"/>
            <a:r>
              <a:rPr lang="nl-NL" dirty="0" err="1"/>
              <a:t>Bullet</a:t>
            </a:r>
            <a:r>
              <a:rPr lang="nl-NL" dirty="0"/>
              <a:t> level 2</a:t>
            </a:r>
          </a:p>
          <a:p>
            <a:pPr lvl="4"/>
            <a:r>
              <a:rPr lang="nl-NL" dirty="0"/>
              <a:t>Small </a:t>
            </a:r>
            <a:r>
              <a:rPr lang="nl-NL" dirty="0" err="1"/>
              <a:t>text</a:t>
            </a:r>
            <a:endParaRPr lang="en-GB" dirty="0"/>
          </a:p>
        </p:txBody>
      </p:sp>
    </p:spTree>
    <p:extLst>
      <p:ext uri="{BB962C8B-B14F-4D97-AF65-F5344CB8AC3E}">
        <p14:creationId xmlns:p14="http://schemas.microsoft.com/office/powerpoint/2010/main" val="4210548319"/>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c space right">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789DAC3E-F024-AC44-97AE-3E8B420650A3}"/>
              </a:ext>
            </a:extLst>
          </p:cNvPr>
          <p:cNvSpPr txBox="1"/>
          <p:nvPr/>
        </p:nvSpPr>
        <p:spPr>
          <a:xfrm>
            <a:off x="717754" y="6383708"/>
            <a:ext cx="0" cy="0"/>
          </a:xfrm>
          <a:prstGeom prst="rect">
            <a:avLst/>
          </a:prstGeom>
          <a:solidFill>
            <a:schemeClr val="bg1"/>
          </a:solidFill>
          <a:effectLst>
            <a:outerShdw blurRad="254000" dist="127000" dir="2700000" algn="ctr" rotWithShape="0">
              <a:schemeClr val="tx1">
                <a:alpha val="5000"/>
              </a:schemeClr>
            </a:outerShdw>
          </a:effectLst>
        </p:spPr>
        <p:txBody>
          <a:bodyPr wrap="none" lIns="359953" tIns="359953" rIns="359953" bIns="359953" rtlCol="0">
            <a:noAutofit/>
          </a:bodyPr>
          <a:lstStyle/>
          <a:p>
            <a:pPr algn="l"/>
            <a:endParaRPr lang="nl-NL" sz="2400">
              <a:solidFill>
                <a:srgbClr val="005CA9"/>
              </a:solidFill>
            </a:endParaRPr>
          </a:p>
        </p:txBody>
      </p:sp>
      <p:sp>
        <p:nvSpPr>
          <p:cNvPr id="9" name="TypeTextLevel" hidden="1">
            <a:extLst>
              <a:ext uri="{FF2B5EF4-FFF2-40B4-BE49-F238E27FC236}">
                <a16:creationId xmlns:a16="http://schemas.microsoft.com/office/drawing/2014/main" id="{0295FA58-33EA-4383-82B8-1D8CB2FC7541}"/>
              </a:ext>
            </a:extLst>
          </p:cNvPr>
          <p:cNvSpPr txBox="1"/>
          <p:nvPr/>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6" name="Tekstvak 2">
            <a:extLst>
              <a:ext uri="{FF2B5EF4-FFF2-40B4-BE49-F238E27FC236}">
                <a16:creationId xmlns:a16="http://schemas.microsoft.com/office/drawing/2014/main" id="{293B0EC0-BC17-4795-FA99-C8ADCB45CCCA}"/>
              </a:ext>
            </a:extLst>
          </p:cNvPr>
          <p:cNvSpPr txBox="1"/>
          <p:nvPr/>
        </p:nvSpPr>
        <p:spPr>
          <a:xfrm>
            <a:off x="717754" y="6383708"/>
            <a:ext cx="0" cy="0"/>
          </a:xfrm>
          <a:prstGeom prst="rect">
            <a:avLst/>
          </a:prstGeom>
          <a:solidFill>
            <a:schemeClr val="bg1"/>
          </a:solidFill>
          <a:effectLst>
            <a:outerShdw blurRad="254000" dist="127000" dir="2700000" algn="ctr" rotWithShape="0">
              <a:schemeClr val="tx1">
                <a:alpha val="5000"/>
              </a:schemeClr>
            </a:outerShdw>
          </a:effectLst>
        </p:spPr>
        <p:txBody>
          <a:bodyPr wrap="none" lIns="359953" tIns="359953" rIns="359953" bIns="359953" rtlCol="0">
            <a:noAutofit/>
          </a:bodyPr>
          <a:lstStyle/>
          <a:p>
            <a:pPr algn="l"/>
            <a:endParaRPr lang="nl-NL" sz="2400">
              <a:solidFill>
                <a:srgbClr val="005CA9"/>
              </a:solidFill>
            </a:endParaRPr>
          </a:p>
        </p:txBody>
      </p:sp>
      <p:sp>
        <p:nvSpPr>
          <p:cNvPr id="8" name="TypeTextLevel" hidden="1">
            <a:extLst>
              <a:ext uri="{FF2B5EF4-FFF2-40B4-BE49-F238E27FC236}">
                <a16:creationId xmlns:a16="http://schemas.microsoft.com/office/drawing/2014/main" id="{AF3FBA94-0A43-720B-BB31-157D9844CA89}"/>
              </a:ext>
            </a:extLst>
          </p:cNvPr>
          <p:cNvSpPr txBox="1"/>
          <p:nvPr/>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11" name="Tekstvak 2">
            <a:extLst>
              <a:ext uri="{FF2B5EF4-FFF2-40B4-BE49-F238E27FC236}">
                <a16:creationId xmlns:a16="http://schemas.microsoft.com/office/drawing/2014/main" id="{06DE5BC2-E691-C38C-7E37-F1FF5C5DCBF4}"/>
              </a:ext>
            </a:extLst>
          </p:cNvPr>
          <p:cNvSpPr txBox="1"/>
          <p:nvPr userDrawn="1"/>
        </p:nvSpPr>
        <p:spPr>
          <a:xfrm>
            <a:off x="717754" y="6383708"/>
            <a:ext cx="0" cy="0"/>
          </a:xfrm>
          <a:prstGeom prst="rect">
            <a:avLst/>
          </a:prstGeom>
          <a:solidFill>
            <a:schemeClr val="bg1"/>
          </a:solidFill>
          <a:effectLst>
            <a:outerShdw blurRad="254000" dist="127000" dir="2700000" algn="ctr" rotWithShape="0">
              <a:schemeClr val="tx1">
                <a:alpha val="5000"/>
              </a:schemeClr>
            </a:outerShdw>
          </a:effectLst>
        </p:spPr>
        <p:txBody>
          <a:bodyPr wrap="none" lIns="359953" tIns="359953" rIns="359953" bIns="359953" rtlCol="0">
            <a:noAutofit/>
          </a:bodyPr>
          <a:lstStyle/>
          <a:p>
            <a:pPr algn="l"/>
            <a:endParaRPr lang="nl-NL" sz="2400">
              <a:solidFill>
                <a:srgbClr val="005CA9"/>
              </a:solidFill>
            </a:endParaRPr>
          </a:p>
        </p:txBody>
      </p:sp>
      <p:sp>
        <p:nvSpPr>
          <p:cNvPr id="12" name="TypeTextLevel" hidden="1">
            <a:extLst>
              <a:ext uri="{FF2B5EF4-FFF2-40B4-BE49-F238E27FC236}">
                <a16:creationId xmlns:a16="http://schemas.microsoft.com/office/drawing/2014/main" id="{1A782C8E-163B-677B-2BFA-D25C6E19B318}"/>
              </a:ext>
            </a:extLst>
          </p:cNvPr>
          <p:cNvSpPr txBox="1"/>
          <p:nvPr userDrawn="1"/>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14" name="Titel 13">
            <a:extLst>
              <a:ext uri="{FF2B5EF4-FFF2-40B4-BE49-F238E27FC236}">
                <a16:creationId xmlns:a16="http://schemas.microsoft.com/office/drawing/2014/main" id="{5CAA35DA-1254-6E4A-3C16-E3B69FDB980B}"/>
              </a:ext>
            </a:extLst>
          </p:cNvPr>
          <p:cNvSpPr>
            <a:spLocks noGrp="1"/>
          </p:cNvSpPr>
          <p:nvPr>
            <p:ph type="title" hasCustomPrompt="1"/>
          </p:nvPr>
        </p:nvSpPr>
        <p:spPr/>
        <p:txBody>
          <a:bodyPr/>
          <a:lstStyle/>
          <a:p>
            <a:r>
              <a:rPr lang="nl-NL" dirty="0"/>
              <a:t>Click </a:t>
            </a:r>
            <a:r>
              <a:rPr lang="nl-NL" dirty="0" err="1"/>
              <a:t>to</a:t>
            </a:r>
            <a:r>
              <a:rPr lang="nl-NL" dirty="0"/>
              <a:t> </a:t>
            </a:r>
            <a:r>
              <a:rPr lang="nl-NL" dirty="0" err="1"/>
              <a:t>edit</a:t>
            </a:r>
            <a:r>
              <a:rPr lang="nl-NL" dirty="0"/>
              <a:t> </a:t>
            </a:r>
            <a:r>
              <a:rPr lang="nl-NL" dirty="0" err="1"/>
              <a:t>style</a:t>
            </a:r>
            <a:endParaRPr lang="nl-NL" dirty="0"/>
          </a:p>
        </p:txBody>
      </p:sp>
      <p:sp>
        <p:nvSpPr>
          <p:cNvPr id="2" name="Tijdelijke aanduiding voor datum 1">
            <a:extLst>
              <a:ext uri="{FF2B5EF4-FFF2-40B4-BE49-F238E27FC236}">
                <a16:creationId xmlns:a16="http://schemas.microsoft.com/office/drawing/2014/main" id="{42B726BF-7D6C-A126-E8FD-4B43F574E265}"/>
              </a:ext>
            </a:extLst>
          </p:cNvPr>
          <p:cNvSpPr>
            <a:spLocks noGrp="1"/>
          </p:cNvSpPr>
          <p:nvPr>
            <p:ph type="dt" sz="half" idx="14"/>
          </p:nvPr>
        </p:nvSpPr>
        <p:spPr/>
        <p:txBody>
          <a:bodyPr/>
          <a:lstStyle/>
          <a:p>
            <a:fld id="{EC6EDF43-1019-F745-91E9-04F49F6AC115}" type="datetime1">
              <a:rPr lang="nl-NL" smtClean="0"/>
              <a:t>2-9-2025</a:t>
            </a:fld>
            <a:endParaRPr lang="nl-NL"/>
          </a:p>
        </p:txBody>
      </p:sp>
      <p:sp>
        <p:nvSpPr>
          <p:cNvPr id="4" name="Tijdelijke aanduiding voor voettekst 3">
            <a:extLst>
              <a:ext uri="{FF2B5EF4-FFF2-40B4-BE49-F238E27FC236}">
                <a16:creationId xmlns:a16="http://schemas.microsoft.com/office/drawing/2014/main" id="{D7035D2F-F55E-FC9B-F649-09773DEA6FA0}"/>
              </a:ext>
            </a:extLst>
          </p:cNvPr>
          <p:cNvSpPr>
            <a:spLocks noGrp="1"/>
          </p:cNvSpPr>
          <p:nvPr>
            <p:ph type="ftr" sz="quarter" idx="15"/>
          </p:nvPr>
        </p:nvSpPr>
        <p:spPr/>
        <p:txBody>
          <a:bodyPr/>
          <a:lstStyle/>
          <a:p>
            <a:r>
              <a:rPr lang="nl-NL"/>
              <a:t>Name of the Faculty or Research Institute</a:t>
            </a:r>
          </a:p>
        </p:txBody>
      </p:sp>
      <p:sp>
        <p:nvSpPr>
          <p:cNvPr id="5" name="Tijdelijke aanduiding voor dianummer 4">
            <a:extLst>
              <a:ext uri="{FF2B5EF4-FFF2-40B4-BE49-F238E27FC236}">
                <a16:creationId xmlns:a16="http://schemas.microsoft.com/office/drawing/2014/main" id="{5F4364D5-FD8B-B0E6-4699-51F4E78611A1}"/>
              </a:ext>
            </a:extLst>
          </p:cNvPr>
          <p:cNvSpPr>
            <a:spLocks noGrp="1"/>
          </p:cNvSpPr>
          <p:nvPr>
            <p:ph type="sldNum" sz="quarter" idx="16"/>
          </p:nvPr>
        </p:nvSpPr>
        <p:spPr/>
        <p:txBody>
          <a:bodyPr/>
          <a:lstStyle/>
          <a:p>
            <a:fld id="{840C1E0B-154D-844F-9C3C-CB8827A7EAB0}" type="slidenum">
              <a:rPr lang="nl-NL" smtClean="0"/>
              <a:pPr/>
              <a:t>‹nr.›</a:t>
            </a:fld>
            <a:endParaRPr lang="nl-NL"/>
          </a:p>
        </p:txBody>
      </p:sp>
      <p:sp>
        <p:nvSpPr>
          <p:cNvPr id="7" name="Text Placeholder 5">
            <a:extLst>
              <a:ext uri="{FF2B5EF4-FFF2-40B4-BE49-F238E27FC236}">
                <a16:creationId xmlns:a16="http://schemas.microsoft.com/office/drawing/2014/main" id="{1272E796-0562-73EA-5614-C6BAEBE8790F}"/>
              </a:ext>
            </a:extLst>
          </p:cNvPr>
          <p:cNvSpPr>
            <a:spLocks noGrp="1"/>
          </p:cNvSpPr>
          <p:nvPr>
            <p:ph type="body" sz="quarter" idx="13" hasCustomPrompt="1"/>
          </p:nvPr>
        </p:nvSpPr>
        <p:spPr>
          <a:xfrm>
            <a:off x="431744" y="1576388"/>
            <a:ext cx="3631728" cy="4418012"/>
          </a:xfrm>
        </p:spPr>
        <p:txBody>
          <a:bodyPr/>
          <a:lstStyle>
            <a:lvl1pPr>
              <a:lnSpc>
                <a:spcPct val="100000"/>
              </a:lnSpc>
              <a:spcAft>
                <a:spcPts val="1200"/>
              </a:spcAft>
              <a:defRPr/>
            </a:lvl1pPr>
            <a:lvl3pPr>
              <a:lnSpc>
                <a:spcPct val="100000"/>
              </a:lnSpc>
              <a:defRPr/>
            </a:lvl3pPr>
            <a:lvl4pPr>
              <a:lnSpc>
                <a:spcPct val="100000"/>
              </a:lnSpc>
              <a:defRPr/>
            </a:lvl4pPr>
            <a:lvl5pPr>
              <a:lnSpc>
                <a:spcPct val="100000"/>
              </a:lnSpc>
              <a:defRPr/>
            </a:lvl5pPr>
          </a:lstStyle>
          <a:p>
            <a:pPr lvl="0"/>
            <a:r>
              <a:rPr lang="nl-NL" dirty="0" err="1"/>
              <a:t>Edit</a:t>
            </a:r>
            <a:r>
              <a:rPr lang="nl-NL" dirty="0"/>
              <a:t> </a:t>
            </a:r>
            <a:r>
              <a:rPr lang="nl-NL" dirty="0" err="1"/>
              <a:t>text</a:t>
            </a:r>
            <a:r>
              <a:rPr lang="nl-NL" dirty="0"/>
              <a:t> </a:t>
            </a:r>
            <a:r>
              <a:rPr lang="nl-NL" dirty="0" err="1"/>
              <a:t>style</a:t>
            </a:r>
            <a:r>
              <a:rPr lang="nl-NL" dirty="0"/>
              <a:t> of model</a:t>
            </a:r>
          </a:p>
          <a:p>
            <a:pPr lvl="1"/>
            <a:r>
              <a:rPr lang="nl-NL" dirty="0"/>
              <a:t>Body</a:t>
            </a:r>
          </a:p>
          <a:p>
            <a:pPr lvl="2"/>
            <a:r>
              <a:rPr lang="nl-NL" dirty="0" err="1"/>
              <a:t>Bullet</a:t>
            </a:r>
            <a:r>
              <a:rPr lang="nl-NL" dirty="0"/>
              <a:t> level 1</a:t>
            </a:r>
          </a:p>
          <a:p>
            <a:pPr lvl="3"/>
            <a:r>
              <a:rPr lang="nl-NL" dirty="0" err="1"/>
              <a:t>Bullet</a:t>
            </a:r>
            <a:r>
              <a:rPr lang="nl-NL" dirty="0"/>
              <a:t> level 2</a:t>
            </a:r>
          </a:p>
          <a:p>
            <a:pPr lvl="4"/>
            <a:r>
              <a:rPr lang="nl-NL" dirty="0"/>
              <a:t>Small </a:t>
            </a:r>
            <a:r>
              <a:rPr lang="nl-NL" dirty="0" err="1"/>
              <a:t>text</a:t>
            </a:r>
            <a:endParaRPr lang="en-GB" dirty="0"/>
          </a:p>
        </p:txBody>
      </p:sp>
      <p:sp>
        <p:nvSpPr>
          <p:cNvPr id="15" name="Text Placeholder 5">
            <a:extLst>
              <a:ext uri="{FF2B5EF4-FFF2-40B4-BE49-F238E27FC236}">
                <a16:creationId xmlns:a16="http://schemas.microsoft.com/office/drawing/2014/main" id="{819E97F9-28B2-BE9A-924E-34775C3ECB36}"/>
              </a:ext>
            </a:extLst>
          </p:cNvPr>
          <p:cNvSpPr>
            <a:spLocks noGrp="1"/>
          </p:cNvSpPr>
          <p:nvPr>
            <p:ph type="body" sz="quarter" idx="17" hasCustomPrompt="1"/>
          </p:nvPr>
        </p:nvSpPr>
        <p:spPr>
          <a:xfrm>
            <a:off x="4279342" y="1576388"/>
            <a:ext cx="7480715" cy="4418012"/>
          </a:xfrm>
        </p:spPr>
        <p:txBody>
          <a:bodyPr/>
          <a:lstStyle>
            <a:lvl1pPr>
              <a:lnSpc>
                <a:spcPct val="100000"/>
              </a:lnSpc>
              <a:spcAft>
                <a:spcPts val="1200"/>
              </a:spcAft>
              <a:defRPr/>
            </a:lvl1pPr>
            <a:lvl3pPr>
              <a:lnSpc>
                <a:spcPct val="100000"/>
              </a:lnSpc>
              <a:defRPr/>
            </a:lvl3pPr>
            <a:lvl4pPr>
              <a:lnSpc>
                <a:spcPct val="100000"/>
              </a:lnSpc>
              <a:defRPr/>
            </a:lvl4pPr>
            <a:lvl5pPr>
              <a:lnSpc>
                <a:spcPct val="100000"/>
              </a:lnSpc>
              <a:defRPr/>
            </a:lvl5pPr>
          </a:lstStyle>
          <a:p>
            <a:pPr lvl="0"/>
            <a:r>
              <a:rPr lang="nl-NL" dirty="0" err="1"/>
              <a:t>Edit</a:t>
            </a:r>
            <a:r>
              <a:rPr lang="nl-NL" dirty="0"/>
              <a:t> </a:t>
            </a:r>
            <a:r>
              <a:rPr lang="nl-NL" dirty="0" err="1"/>
              <a:t>text</a:t>
            </a:r>
            <a:r>
              <a:rPr lang="nl-NL" dirty="0"/>
              <a:t> </a:t>
            </a:r>
            <a:r>
              <a:rPr lang="nl-NL" dirty="0" err="1"/>
              <a:t>style</a:t>
            </a:r>
            <a:r>
              <a:rPr lang="nl-NL" dirty="0"/>
              <a:t> of model</a:t>
            </a:r>
          </a:p>
          <a:p>
            <a:pPr lvl="1"/>
            <a:r>
              <a:rPr lang="nl-NL" dirty="0"/>
              <a:t>Body</a:t>
            </a:r>
          </a:p>
          <a:p>
            <a:pPr lvl="2"/>
            <a:r>
              <a:rPr lang="nl-NL" dirty="0" err="1"/>
              <a:t>Bullet</a:t>
            </a:r>
            <a:r>
              <a:rPr lang="nl-NL" dirty="0"/>
              <a:t> level 1</a:t>
            </a:r>
          </a:p>
          <a:p>
            <a:pPr lvl="3"/>
            <a:r>
              <a:rPr lang="nl-NL" dirty="0" err="1"/>
              <a:t>Bullet</a:t>
            </a:r>
            <a:r>
              <a:rPr lang="nl-NL" dirty="0"/>
              <a:t> level 2</a:t>
            </a:r>
          </a:p>
          <a:p>
            <a:pPr lvl="4"/>
            <a:r>
              <a:rPr lang="nl-NL" dirty="0"/>
              <a:t>Small </a:t>
            </a:r>
            <a:r>
              <a:rPr lang="nl-NL" dirty="0" err="1"/>
              <a:t>text</a:t>
            </a:r>
            <a:endParaRPr lang="en-GB" dirty="0"/>
          </a:p>
        </p:txBody>
      </p:sp>
    </p:spTree>
    <p:extLst>
      <p:ext uri="{BB962C8B-B14F-4D97-AF65-F5344CB8AC3E}">
        <p14:creationId xmlns:p14="http://schemas.microsoft.com/office/powerpoint/2010/main" val="3711390129"/>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7" name="TypeTextLevel" hidden="1">
            <a:extLst>
              <a:ext uri="{FF2B5EF4-FFF2-40B4-BE49-F238E27FC236}">
                <a16:creationId xmlns:a16="http://schemas.microsoft.com/office/drawing/2014/main" id="{810C2A13-CF92-47CC-8BB1-C1C4211AF7A8}"/>
              </a:ext>
            </a:extLst>
          </p:cNvPr>
          <p:cNvSpPr txBox="1"/>
          <p:nvPr/>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3" name="Tijdelijke aanduiding voor grafiek 2">
            <a:extLst>
              <a:ext uri="{FF2B5EF4-FFF2-40B4-BE49-F238E27FC236}">
                <a16:creationId xmlns:a16="http://schemas.microsoft.com/office/drawing/2014/main" id="{6242F550-7723-ABC9-E589-07CBDDF4ACF8}"/>
              </a:ext>
            </a:extLst>
          </p:cNvPr>
          <p:cNvSpPr>
            <a:spLocks noGrp="1"/>
          </p:cNvSpPr>
          <p:nvPr>
            <p:ph type="chart" sz="quarter" idx="17" hasCustomPrompt="1"/>
          </p:nvPr>
        </p:nvSpPr>
        <p:spPr>
          <a:xfrm>
            <a:off x="442856" y="1576388"/>
            <a:ext cx="7468214" cy="4418012"/>
          </a:xfrm>
        </p:spPr>
        <p:txBody>
          <a:bodyPr/>
          <a:lstStyle/>
          <a:p>
            <a:r>
              <a:rPr lang="nl-NL" dirty="0"/>
              <a:t>Click on </a:t>
            </a:r>
            <a:r>
              <a:rPr lang="nl-NL" dirty="0" err="1"/>
              <a:t>the</a:t>
            </a:r>
            <a:r>
              <a:rPr lang="nl-NL" dirty="0"/>
              <a:t> icon </a:t>
            </a:r>
            <a:r>
              <a:rPr lang="nl-NL" dirty="0" err="1"/>
              <a:t>if</a:t>
            </a:r>
            <a:r>
              <a:rPr lang="nl-NL" dirty="0"/>
              <a:t> </a:t>
            </a:r>
            <a:r>
              <a:rPr lang="nl-NL" dirty="0" err="1"/>
              <a:t>you</a:t>
            </a:r>
            <a:r>
              <a:rPr lang="nl-NL" dirty="0"/>
              <a:t> want </a:t>
            </a:r>
            <a:r>
              <a:rPr lang="nl-NL" dirty="0" err="1"/>
              <a:t>to</a:t>
            </a:r>
            <a:r>
              <a:rPr lang="nl-NL" dirty="0"/>
              <a:t> </a:t>
            </a:r>
            <a:r>
              <a:rPr lang="nl-NL" dirty="0" err="1"/>
              <a:t>add</a:t>
            </a:r>
            <a:r>
              <a:rPr lang="nl-NL" dirty="0"/>
              <a:t> a </a:t>
            </a:r>
            <a:r>
              <a:rPr lang="nl-NL" dirty="0" err="1"/>
              <a:t>graph</a:t>
            </a:r>
            <a:endParaRPr lang="nl-NL" dirty="0"/>
          </a:p>
        </p:txBody>
      </p:sp>
      <p:sp>
        <p:nvSpPr>
          <p:cNvPr id="2" name="TypeTextLevel" hidden="1">
            <a:extLst>
              <a:ext uri="{FF2B5EF4-FFF2-40B4-BE49-F238E27FC236}">
                <a16:creationId xmlns:a16="http://schemas.microsoft.com/office/drawing/2014/main" id="{72110CB8-C7B7-4DD1-8441-45E474EC81A6}"/>
              </a:ext>
            </a:extLst>
          </p:cNvPr>
          <p:cNvSpPr txBox="1"/>
          <p:nvPr/>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4" name="TypeTextLevel" hidden="1">
            <a:extLst>
              <a:ext uri="{FF2B5EF4-FFF2-40B4-BE49-F238E27FC236}">
                <a16:creationId xmlns:a16="http://schemas.microsoft.com/office/drawing/2014/main" id="{ACCDB881-0014-8524-DFF1-7DAC4A0D1BE2}"/>
              </a:ext>
            </a:extLst>
          </p:cNvPr>
          <p:cNvSpPr txBox="1"/>
          <p:nvPr userDrawn="1"/>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9" name="Titel 8">
            <a:extLst>
              <a:ext uri="{FF2B5EF4-FFF2-40B4-BE49-F238E27FC236}">
                <a16:creationId xmlns:a16="http://schemas.microsoft.com/office/drawing/2014/main" id="{A35A97D1-D86E-85E7-D601-FCFB317C5ACD}"/>
              </a:ext>
            </a:extLst>
          </p:cNvPr>
          <p:cNvSpPr>
            <a:spLocks noGrp="1"/>
          </p:cNvSpPr>
          <p:nvPr>
            <p:ph type="title" hasCustomPrompt="1"/>
          </p:nvPr>
        </p:nvSpPr>
        <p:spPr/>
        <p:txBody>
          <a:bodyPr/>
          <a:lstStyle/>
          <a:p>
            <a:r>
              <a:rPr lang="nl-NL" dirty="0"/>
              <a:t>Click </a:t>
            </a:r>
            <a:r>
              <a:rPr lang="nl-NL" dirty="0" err="1"/>
              <a:t>to</a:t>
            </a:r>
            <a:r>
              <a:rPr lang="nl-NL" dirty="0"/>
              <a:t> </a:t>
            </a:r>
            <a:r>
              <a:rPr lang="nl-NL" dirty="0" err="1"/>
              <a:t>edit</a:t>
            </a:r>
            <a:r>
              <a:rPr lang="nl-NL" dirty="0"/>
              <a:t> </a:t>
            </a:r>
            <a:r>
              <a:rPr lang="nl-NL" dirty="0" err="1"/>
              <a:t>style</a:t>
            </a:r>
            <a:endParaRPr lang="nl-NL" dirty="0"/>
          </a:p>
        </p:txBody>
      </p:sp>
      <p:sp>
        <p:nvSpPr>
          <p:cNvPr id="5" name="Tijdelijke aanduiding voor datum 4">
            <a:extLst>
              <a:ext uri="{FF2B5EF4-FFF2-40B4-BE49-F238E27FC236}">
                <a16:creationId xmlns:a16="http://schemas.microsoft.com/office/drawing/2014/main" id="{4CC08748-9181-C279-355E-D681C6C5DADC}"/>
              </a:ext>
            </a:extLst>
          </p:cNvPr>
          <p:cNvSpPr>
            <a:spLocks noGrp="1"/>
          </p:cNvSpPr>
          <p:nvPr>
            <p:ph type="dt" sz="half" idx="18"/>
          </p:nvPr>
        </p:nvSpPr>
        <p:spPr/>
        <p:txBody>
          <a:bodyPr/>
          <a:lstStyle/>
          <a:p>
            <a:fld id="{7CE6BAF0-0D0D-F945-AFA2-A65278DBA165}" type="datetime1">
              <a:rPr lang="nl-NL" smtClean="0"/>
              <a:t>2-9-2025</a:t>
            </a:fld>
            <a:endParaRPr lang="nl-NL"/>
          </a:p>
        </p:txBody>
      </p:sp>
      <p:sp>
        <p:nvSpPr>
          <p:cNvPr id="6" name="Tijdelijke aanduiding voor voettekst 5">
            <a:extLst>
              <a:ext uri="{FF2B5EF4-FFF2-40B4-BE49-F238E27FC236}">
                <a16:creationId xmlns:a16="http://schemas.microsoft.com/office/drawing/2014/main" id="{29DF92E0-FEBB-77C7-B880-8D660728C42A}"/>
              </a:ext>
            </a:extLst>
          </p:cNvPr>
          <p:cNvSpPr>
            <a:spLocks noGrp="1"/>
          </p:cNvSpPr>
          <p:nvPr>
            <p:ph type="ftr" sz="quarter" idx="19"/>
          </p:nvPr>
        </p:nvSpPr>
        <p:spPr/>
        <p:txBody>
          <a:bodyPr/>
          <a:lstStyle/>
          <a:p>
            <a:r>
              <a:rPr lang="nl-NL"/>
              <a:t>Name of the Faculty or Research Institute</a:t>
            </a:r>
          </a:p>
        </p:txBody>
      </p:sp>
      <p:sp>
        <p:nvSpPr>
          <p:cNvPr id="8" name="Tijdelijke aanduiding voor dianummer 7">
            <a:extLst>
              <a:ext uri="{FF2B5EF4-FFF2-40B4-BE49-F238E27FC236}">
                <a16:creationId xmlns:a16="http://schemas.microsoft.com/office/drawing/2014/main" id="{D07055D3-C543-77AB-7A53-0DE3FCED84FD}"/>
              </a:ext>
            </a:extLst>
          </p:cNvPr>
          <p:cNvSpPr>
            <a:spLocks noGrp="1"/>
          </p:cNvSpPr>
          <p:nvPr>
            <p:ph type="sldNum" sz="quarter" idx="20"/>
          </p:nvPr>
        </p:nvSpPr>
        <p:spPr/>
        <p:txBody>
          <a:bodyPr/>
          <a:lstStyle/>
          <a:p>
            <a:fld id="{840C1E0B-154D-844F-9C3C-CB8827A7EAB0}" type="slidenum">
              <a:rPr lang="nl-NL" smtClean="0"/>
              <a:pPr/>
              <a:t>‹nr.›</a:t>
            </a:fld>
            <a:endParaRPr lang="nl-NL"/>
          </a:p>
        </p:txBody>
      </p:sp>
      <p:sp>
        <p:nvSpPr>
          <p:cNvPr id="10" name="Text Placeholder 5">
            <a:extLst>
              <a:ext uri="{FF2B5EF4-FFF2-40B4-BE49-F238E27FC236}">
                <a16:creationId xmlns:a16="http://schemas.microsoft.com/office/drawing/2014/main" id="{41D08785-AC2D-687B-D9D5-B893D7B7680A}"/>
              </a:ext>
            </a:extLst>
          </p:cNvPr>
          <p:cNvSpPr>
            <a:spLocks noGrp="1"/>
          </p:cNvSpPr>
          <p:nvPr>
            <p:ph type="body" sz="quarter" idx="21" hasCustomPrompt="1"/>
          </p:nvPr>
        </p:nvSpPr>
        <p:spPr>
          <a:xfrm>
            <a:off x="8126942" y="1576388"/>
            <a:ext cx="3631728" cy="4418012"/>
          </a:xfrm>
        </p:spPr>
        <p:txBody>
          <a:bodyPr/>
          <a:lstStyle>
            <a:lvl1pPr>
              <a:lnSpc>
                <a:spcPct val="100000"/>
              </a:lnSpc>
              <a:spcAft>
                <a:spcPts val="1200"/>
              </a:spcAft>
              <a:defRPr/>
            </a:lvl1pPr>
            <a:lvl3pPr>
              <a:lnSpc>
                <a:spcPct val="100000"/>
              </a:lnSpc>
              <a:defRPr/>
            </a:lvl3pPr>
            <a:lvl4pPr>
              <a:lnSpc>
                <a:spcPct val="100000"/>
              </a:lnSpc>
              <a:defRPr/>
            </a:lvl4pPr>
            <a:lvl5pPr>
              <a:lnSpc>
                <a:spcPct val="100000"/>
              </a:lnSpc>
              <a:defRPr/>
            </a:lvl5pPr>
          </a:lstStyle>
          <a:p>
            <a:pPr lvl="0"/>
            <a:r>
              <a:rPr lang="nl-NL" dirty="0" err="1"/>
              <a:t>Edit</a:t>
            </a:r>
            <a:r>
              <a:rPr lang="nl-NL" dirty="0"/>
              <a:t> </a:t>
            </a:r>
            <a:r>
              <a:rPr lang="nl-NL" dirty="0" err="1"/>
              <a:t>text</a:t>
            </a:r>
            <a:r>
              <a:rPr lang="nl-NL" dirty="0"/>
              <a:t> </a:t>
            </a:r>
            <a:r>
              <a:rPr lang="nl-NL" dirty="0" err="1"/>
              <a:t>style</a:t>
            </a:r>
            <a:r>
              <a:rPr lang="nl-NL" dirty="0"/>
              <a:t> of model</a:t>
            </a:r>
          </a:p>
          <a:p>
            <a:pPr lvl="1"/>
            <a:r>
              <a:rPr lang="nl-NL" dirty="0"/>
              <a:t>Body</a:t>
            </a:r>
          </a:p>
          <a:p>
            <a:pPr lvl="2"/>
            <a:r>
              <a:rPr lang="nl-NL" dirty="0" err="1"/>
              <a:t>Bullet</a:t>
            </a:r>
            <a:r>
              <a:rPr lang="nl-NL" dirty="0"/>
              <a:t> level 1</a:t>
            </a:r>
          </a:p>
          <a:p>
            <a:pPr lvl="3"/>
            <a:r>
              <a:rPr lang="nl-NL" dirty="0" err="1"/>
              <a:t>Bullet</a:t>
            </a:r>
            <a:r>
              <a:rPr lang="nl-NL" dirty="0"/>
              <a:t> level 2</a:t>
            </a:r>
          </a:p>
          <a:p>
            <a:pPr lvl="4"/>
            <a:r>
              <a:rPr lang="nl-NL" dirty="0"/>
              <a:t>Small </a:t>
            </a:r>
            <a:r>
              <a:rPr lang="nl-NL" dirty="0" err="1"/>
              <a:t>text</a:t>
            </a:r>
            <a:endParaRPr lang="en-GB" dirty="0"/>
          </a:p>
        </p:txBody>
      </p:sp>
    </p:spTree>
    <p:extLst>
      <p:ext uri="{BB962C8B-B14F-4D97-AF65-F5344CB8AC3E}">
        <p14:creationId xmlns:p14="http://schemas.microsoft.com/office/powerpoint/2010/main" val="357194737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TypeTextLevel" hidden="1">
            <a:extLst>
              <a:ext uri="{FF2B5EF4-FFF2-40B4-BE49-F238E27FC236}">
                <a16:creationId xmlns:a16="http://schemas.microsoft.com/office/drawing/2014/main" id="{AAD0BC9D-8444-4495-A390-04858A2A3185}"/>
              </a:ext>
            </a:extLst>
          </p:cNvPr>
          <p:cNvSpPr txBox="1"/>
          <p:nvPr/>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2" name="TypeTextLevel" hidden="1">
            <a:extLst>
              <a:ext uri="{FF2B5EF4-FFF2-40B4-BE49-F238E27FC236}">
                <a16:creationId xmlns:a16="http://schemas.microsoft.com/office/drawing/2014/main" id="{D1F7F068-1608-1F4A-BC4C-391FF35851D7}"/>
              </a:ext>
            </a:extLst>
          </p:cNvPr>
          <p:cNvSpPr txBox="1"/>
          <p:nvPr/>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3" name="TypeTextLevel" hidden="1">
            <a:extLst>
              <a:ext uri="{FF2B5EF4-FFF2-40B4-BE49-F238E27FC236}">
                <a16:creationId xmlns:a16="http://schemas.microsoft.com/office/drawing/2014/main" id="{B81D75B9-CF4A-86F0-4E04-3BEC89185FCE}"/>
              </a:ext>
            </a:extLst>
          </p:cNvPr>
          <p:cNvSpPr txBox="1"/>
          <p:nvPr userDrawn="1"/>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4" name="Tijdelijke aanduiding voor datum 3">
            <a:extLst>
              <a:ext uri="{FF2B5EF4-FFF2-40B4-BE49-F238E27FC236}">
                <a16:creationId xmlns:a16="http://schemas.microsoft.com/office/drawing/2014/main" id="{5F7E6BE1-1405-0CB4-1657-F8CB8D16718A}"/>
              </a:ext>
            </a:extLst>
          </p:cNvPr>
          <p:cNvSpPr>
            <a:spLocks noGrp="1"/>
          </p:cNvSpPr>
          <p:nvPr>
            <p:ph type="dt" sz="half" idx="14"/>
          </p:nvPr>
        </p:nvSpPr>
        <p:spPr/>
        <p:txBody>
          <a:bodyPr/>
          <a:lstStyle/>
          <a:p>
            <a:fld id="{BEF82CA3-7C8A-734A-9FD6-58AE42A539BB}" type="datetime1">
              <a:rPr lang="nl-NL" smtClean="0"/>
              <a:t>2-9-2025</a:t>
            </a:fld>
            <a:endParaRPr lang="nl-NL"/>
          </a:p>
        </p:txBody>
      </p:sp>
      <p:sp>
        <p:nvSpPr>
          <p:cNvPr id="8" name="Tijdelijke aanduiding voor voettekst 7">
            <a:extLst>
              <a:ext uri="{FF2B5EF4-FFF2-40B4-BE49-F238E27FC236}">
                <a16:creationId xmlns:a16="http://schemas.microsoft.com/office/drawing/2014/main" id="{3346DECC-2467-6850-18F6-7DBCE0DE3A4B}"/>
              </a:ext>
            </a:extLst>
          </p:cNvPr>
          <p:cNvSpPr>
            <a:spLocks noGrp="1"/>
          </p:cNvSpPr>
          <p:nvPr>
            <p:ph type="ftr" sz="quarter" idx="15"/>
          </p:nvPr>
        </p:nvSpPr>
        <p:spPr/>
        <p:txBody>
          <a:bodyPr/>
          <a:lstStyle/>
          <a:p>
            <a:r>
              <a:rPr lang="nl-NL"/>
              <a:t>Name of the Faculty or Research Institute</a:t>
            </a:r>
          </a:p>
        </p:txBody>
      </p:sp>
      <p:sp>
        <p:nvSpPr>
          <p:cNvPr id="9" name="Tijdelijke aanduiding voor dianummer 8">
            <a:extLst>
              <a:ext uri="{FF2B5EF4-FFF2-40B4-BE49-F238E27FC236}">
                <a16:creationId xmlns:a16="http://schemas.microsoft.com/office/drawing/2014/main" id="{96C49121-804B-D1CF-97AF-4E0B92DACE50}"/>
              </a:ext>
            </a:extLst>
          </p:cNvPr>
          <p:cNvSpPr>
            <a:spLocks noGrp="1"/>
          </p:cNvSpPr>
          <p:nvPr>
            <p:ph type="sldNum" sz="quarter" idx="16"/>
          </p:nvPr>
        </p:nvSpPr>
        <p:spPr/>
        <p:txBody>
          <a:bodyPr/>
          <a:lstStyle/>
          <a:p>
            <a:fld id="{840C1E0B-154D-844F-9C3C-CB8827A7EAB0}" type="slidenum">
              <a:rPr lang="nl-NL" smtClean="0"/>
              <a:pPr/>
              <a:t>‹nr.›</a:t>
            </a:fld>
            <a:endParaRPr lang="nl-NL"/>
          </a:p>
        </p:txBody>
      </p:sp>
      <p:sp>
        <p:nvSpPr>
          <p:cNvPr id="12" name="Titel 11">
            <a:extLst>
              <a:ext uri="{FF2B5EF4-FFF2-40B4-BE49-F238E27FC236}">
                <a16:creationId xmlns:a16="http://schemas.microsoft.com/office/drawing/2014/main" id="{BECA456A-618E-FAF0-453B-73A4C46C318B}"/>
              </a:ext>
            </a:extLst>
          </p:cNvPr>
          <p:cNvSpPr>
            <a:spLocks noGrp="1"/>
          </p:cNvSpPr>
          <p:nvPr>
            <p:ph type="title" hasCustomPrompt="1"/>
          </p:nvPr>
        </p:nvSpPr>
        <p:spPr/>
        <p:txBody>
          <a:bodyPr/>
          <a:lstStyle/>
          <a:p>
            <a:r>
              <a:rPr lang="nl-NL" dirty="0"/>
              <a:t>Click </a:t>
            </a:r>
            <a:r>
              <a:rPr lang="nl-NL" dirty="0" err="1"/>
              <a:t>to</a:t>
            </a:r>
            <a:r>
              <a:rPr lang="nl-NL" dirty="0"/>
              <a:t> </a:t>
            </a:r>
            <a:r>
              <a:rPr lang="nl-NL" dirty="0" err="1"/>
              <a:t>edit</a:t>
            </a:r>
            <a:r>
              <a:rPr lang="nl-NL" dirty="0"/>
              <a:t> </a:t>
            </a:r>
            <a:r>
              <a:rPr lang="nl-NL" dirty="0" err="1"/>
              <a:t>style</a:t>
            </a:r>
            <a:endParaRPr lang="nl-NL" dirty="0"/>
          </a:p>
        </p:txBody>
      </p:sp>
      <p:sp>
        <p:nvSpPr>
          <p:cNvPr id="6" name="Tijdelijke aanduiding voor tabel 5">
            <a:extLst>
              <a:ext uri="{FF2B5EF4-FFF2-40B4-BE49-F238E27FC236}">
                <a16:creationId xmlns:a16="http://schemas.microsoft.com/office/drawing/2014/main" id="{47E62785-8AAB-6D1E-69E3-B00A4B93325C}"/>
              </a:ext>
            </a:extLst>
          </p:cNvPr>
          <p:cNvSpPr>
            <a:spLocks noGrp="1"/>
          </p:cNvSpPr>
          <p:nvPr>
            <p:ph type="tbl" sz="quarter" idx="17" hasCustomPrompt="1"/>
          </p:nvPr>
        </p:nvSpPr>
        <p:spPr>
          <a:xfrm>
            <a:off x="431745" y="1576389"/>
            <a:ext cx="7479326" cy="4418013"/>
          </a:xfrm>
        </p:spPr>
        <p:txBody>
          <a:bodyPr/>
          <a:lstStyle/>
          <a:p>
            <a:r>
              <a:rPr lang="nl-NL" dirty="0" err="1"/>
              <a:t>To</a:t>
            </a:r>
            <a:r>
              <a:rPr lang="nl-NL" dirty="0"/>
              <a:t> </a:t>
            </a:r>
            <a:r>
              <a:rPr lang="nl-NL" dirty="0" err="1"/>
              <a:t>add</a:t>
            </a:r>
            <a:r>
              <a:rPr lang="nl-NL" dirty="0"/>
              <a:t> a </a:t>
            </a:r>
            <a:r>
              <a:rPr lang="nl-NL" dirty="0" err="1"/>
              <a:t>table</a:t>
            </a:r>
            <a:r>
              <a:rPr lang="nl-NL" dirty="0"/>
              <a:t>, click on </a:t>
            </a:r>
            <a:r>
              <a:rPr lang="nl-NL" dirty="0" err="1"/>
              <a:t>the</a:t>
            </a:r>
            <a:r>
              <a:rPr lang="nl-NL" dirty="0"/>
              <a:t> icon</a:t>
            </a:r>
            <a:endParaRPr lang="en-GB" dirty="0"/>
          </a:p>
        </p:txBody>
      </p:sp>
      <p:sp>
        <p:nvSpPr>
          <p:cNvPr id="10" name="Text Placeholder 5">
            <a:extLst>
              <a:ext uri="{FF2B5EF4-FFF2-40B4-BE49-F238E27FC236}">
                <a16:creationId xmlns:a16="http://schemas.microsoft.com/office/drawing/2014/main" id="{9CF73558-6FAD-BEAA-D4AC-CE2BC06B2106}"/>
              </a:ext>
            </a:extLst>
          </p:cNvPr>
          <p:cNvSpPr>
            <a:spLocks noGrp="1"/>
          </p:cNvSpPr>
          <p:nvPr>
            <p:ph type="body" sz="quarter" idx="21" hasCustomPrompt="1"/>
          </p:nvPr>
        </p:nvSpPr>
        <p:spPr>
          <a:xfrm>
            <a:off x="8126942" y="1576388"/>
            <a:ext cx="3631728" cy="4418012"/>
          </a:xfrm>
        </p:spPr>
        <p:txBody>
          <a:bodyPr/>
          <a:lstStyle>
            <a:lvl1pPr>
              <a:lnSpc>
                <a:spcPct val="100000"/>
              </a:lnSpc>
              <a:spcAft>
                <a:spcPts val="1200"/>
              </a:spcAft>
              <a:defRPr/>
            </a:lvl1pPr>
            <a:lvl3pPr>
              <a:lnSpc>
                <a:spcPct val="100000"/>
              </a:lnSpc>
              <a:defRPr/>
            </a:lvl3pPr>
            <a:lvl4pPr>
              <a:lnSpc>
                <a:spcPct val="100000"/>
              </a:lnSpc>
              <a:defRPr/>
            </a:lvl4pPr>
            <a:lvl5pPr>
              <a:lnSpc>
                <a:spcPct val="100000"/>
              </a:lnSpc>
              <a:defRPr/>
            </a:lvl5pPr>
          </a:lstStyle>
          <a:p>
            <a:pPr lvl="0"/>
            <a:r>
              <a:rPr lang="nl-NL" dirty="0" err="1"/>
              <a:t>Edit</a:t>
            </a:r>
            <a:r>
              <a:rPr lang="nl-NL" dirty="0"/>
              <a:t> </a:t>
            </a:r>
            <a:r>
              <a:rPr lang="nl-NL" dirty="0" err="1"/>
              <a:t>text</a:t>
            </a:r>
            <a:r>
              <a:rPr lang="nl-NL" dirty="0"/>
              <a:t> </a:t>
            </a:r>
            <a:r>
              <a:rPr lang="nl-NL" dirty="0" err="1"/>
              <a:t>style</a:t>
            </a:r>
            <a:r>
              <a:rPr lang="nl-NL" dirty="0"/>
              <a:t> of model</a:t>
            </a:r>
          </a:p>
          <a:p>
            <a:pPr lvl="1"/>
            <a:r>
              <a:rPr lang="nl-NL" dirty="0"/>
              <a:t>Body</a:t>
            </a:r>
          </a:p>
          <a:p>
            <a:pPr lvl="2"/>
            <a:r>
              <a:rPr lang="nl-NL" dirty="0" err="1"/>
              <a:t>Bullet</a:t>
            </a:r>
            <a:r>
              <a:rPr lang="nl-NL" dirty="0"/>
              <a:t> level 1</a:t>
            </a:r>
          </a:p>
          <a:p>
            <a:pPr lvl="3"/>
            <a:r>
              <a:rPr lang="nl-NL" dirty="0" err="1"/>
              <a:t>Bullet</a:t>
            </a:r>
            <a:r>
              <a:rPr lang="nl-NL" dirty="0"/>
              <a:t> level 2</a:t>
            </a:r>
          </a:p>
          <a:p>
            <a:pPr lvl="4"/>
            <a:r>
              <a:rPr lang="nl-NL" dirty="0"/>
              <a:t>Small </a:t>
            </a:r>
            <a:r>
              <a:rPr lang="nl-NL" dirty="0" err="1"/>
              <a:t>text</a:t>
            </a:r>
            <a:endParaRPr lang="en-GB" dirty="0"/>
          </a:p>
        </p:txBody>
      </p:sp>
    </p:spTree>
    <p:extLst>
      <p:ext uri="{BB962C8B-B14F-4D97-AF65-F5344CB8AC3E}">
        <p14:creationId xmlns:p14="http://schemas.microsoft.com/office/powerpoint/2010/main" val="4144370626"/>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icture with caption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CCDCD8-5715-96D1-23B2-6EDA2E5B9E35}"/>
              </a:ext>
            </a:extLst>
          </p:cNvPr>
          <p:cNvSpPr>
            <a:spLocks noGrp="1" noRot="1" noMove="1" noResize="1" noEditPoints="1" noAdjustHandles="1" noChangeArrowheads="1" noChangeShapeType="1"/>
          </p:cNvSpPr>
          <p:nvPr userDrawn="1"/>
        </p:nvSpPr>
        <p:spPr>
          <a:xfrm>
            <a:off x="0" y="0"/>
            <a:ext cx="12192000" cy="6858000"/>
          </a:xfrm>
          <a:prstGeom prst="rect">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5972" tIns="215972" rIns="215972" bIns="215972" numCol="1" spcCol="0" rtlCol="0" fromWordArt="0" anchor="t" anchorCtr="0" forceAA="0" compatLnSpc="1">
            <a:prstTxWarp prst="textNoShape">
              <a:avLst/>
            </a:prstTxWarp>
            <a:noAutofit/>
          </a:bodyPr>
          <a:lstStyle/>
          <a:p>
            <a:pPr algn="l"/>
            <a:endParaRPr lang="nl-NL" sz="1800" err="1">
              <a:solidFill>
                <a:schemeClr val="bg2"/>
              </a:solidFill>
            </a:endParaRPr>
          </a:p>
        </p:txBody>
      </p:sp>
      <p:sp>
        <p:nvSpPr>
          <p:cNvPr id="6" name="Tijdelijke aanduiding voor afbeelding 5">
            <a:extLst>
              <a:ext uri="{FF2B5EF4-FFF2-40B4-BE49-F238E27FC236}">
                <a16:creationId xmlns:a16="http://schemas.microsoft.com/office/drawing/2014/main" id="{FE1CA300-B451-A048-8408-FA52BBBC47A5}"/>
              </a:ext>
            </a:extLst>
          </p:cNvPr>
          <p:cNvSpPr>
            <a:spLocks noGrp="1"/>
          </p:cNvSpPr>
          <p:nvPr>
            <p:ph type="pic" sz="quarter" idx="10" hasCustomPrompt="1"/>
          </p:nvPr>
        </p:nvSpPr>
        <p:spPr>
          <a:xfrm>
            <a:off x="0" y="0"/>
            <a:ext cx="12192000" cy="6858000"/>
          </a:xfrm>
          <a:prstGeom prst="rect">
            <a:avLst/>
          </a:prstGeom>
          <a:noFill/>
          <a:ln>
            <a:noFill/>
          </a:ln>
        </p:spPr>
        <p:txBody>
          <a:bodyPr/>
          <a:lstStyle/>
          <a:p>
            <a:r>
              <a:rPr lang="nl-NL" dirty="0"/>
              <a:t>Click on </a:t>
            </a:r>
            <a:r>
              <a:rPr lang="nl-NL" dirty="0" err="1"/>
              <a:t>the</a:t>
            </a:r>
            <a:r>
              <a:rPr lang="nl-NL" dirty="0"/>
              <a:t> icon </a:t>
            </a:r>
            <a:r>
              <a:rPr lang="nl-NL" dirty="0" err="1"/>
              <a:t>if</a:t>
            </a:r>
            <a:r>
              <a:rPr lang="nl-NL" dirty="0"/>
              <a:t> </a:t>
            </a:r>
            <a:r>
              <a:rPr lang="nl-NL" dirty="0" err="1"/>
              <a:t>you</a:t>
            </a:r>
            <a:r>
              <a:rPr lang="nl-NL" dirty="0"/>
              <a:t> want </a:t>
            </a:r>
            <a:r>
              <a:rPr lang="nl-NL" dirty="0" err="1"/>
              <a:t>to</a:t>
            </a:r>
            <a:r>
              <a:rPr lang="nl-NL" dirty="0"/>
              <a:t> </a:t>
            </a:r>
            <a:r>
              <a:rPr lang="nl-NL" dirty="0" err="1"/>
              <a:t>add</a:t>
            </a:r>
            <a:r>
              <a:rPr lang="nl-NL" dirty="0"/>
              <a:t> a </a:t>
            </a:r>
            <a:r>
              <a:rPr lang="nl-NL" dirty="0" err="1"/>
              <a:t>graph</a:t>
            </a:r>
            <a:endParaRPr lang="nl-NL" dirty="0"/>
          </a:p>
        </p:txBody>
      </p:sp>
      <p:sp>
        <p:nvSpPr>
          <p:cNvPr id="10" name="Tijdelijke aanduiding voor tekst 9">
            <a:extLst>
              <a:ext uri="{FF2B5EF4-FFF2-40B4-BE49-F238E27FC236}">
                <a16:creationId xmlns:a16="http://schemas.microsoft.com/office/drawing/2014/main" id="{7D79DC2E-4F5A-E045-8370-A849FB985C59}"/>
              </a:ext>
            </a:extLst>
          </p:cNvPr>
          <p:cNvSpPr>
            <a:spLocks noGrp="1"/>
          </p:cNvSpPr>
          <p:nvPr>
            <p:ph type="body" sz="quarter" idx="11" hasCustomPrompt="1"/>
          </p:nvPr>
        </p:nvSpPr>
        <p:spPr>
          <a:xfrm>
            <a:off x="450791" y="450850"/>
            <a:ext cx="3611129" cy="1445520"/>
          </a:xfrm>
          <a:prstGeom prst="rect">
            <a:avLst/>
          </a:prstGeom>
          <a:blipFill dpi="0" rotWithShape="1">
            <a:blip r:embed="rId2"/>
            <a:srcRect/>
            <a:tile tx="0" ty="0" sx="100000" sy="100000" flip="none" algn="tr"/>
          </a:blipFill>
          <a:effectLst>
            <a:outerShdw blurRad="190500" dist="63500" dir="2700000" algn="tl" rotWithShape="0">
              <a:prstClr val="black">
                <a:alpha val="15000"/>
              </a:prstClr>
            </a:outerShdw>
          </a:effectLst>
        </p:spPr>
        <p:txBody>
          <a:bodyPr wrap="square" lIns="360000" tIns="270000" rIns="360000" bIns="270000" anchor="t" anchorCtr="0">
            <a:spAutoFit/>
          </a:bodyPr>
          <a:lstStyle>
            <a:lvl1pPr>
              <a:lnSpc>
                <a:spcPct val="100000"/>
              </a:lnSpc>
              <a:spcBef>
                <a:spcPts val="0"/>
              </a:spcBef>
              <a:spcAft>
                <a:spcPts val="0"/>
              </a:spcAft>
              <a:defRPr sz="2400">
                <a:solidFill>
                  <a:srgbClr val="005CA9"/>
                </a:solidFill>
              </a:defRPr>
            </a:lvl1pPr>
            <a:lvl2pPr marL="0" indent="0">
              <a:lnSpc>
                <a:spcPct val="100000"/>
              </a:lnSpc>
              <a:spcBef>
                <a:spcPts val="1500"/>
              </a:spcBef>
              <a:tabLst/>
              <a:defRPr sz="2200">
                <a:solidFill>
                  <a:schemeClr val="tx1"/>
                </a:solidFill>
              </a:defRPr>
            </a:lvl2pPr>
          </a:lstStyle>
          <a:p>
            <a:r>
              <a:rPr lang="nl-NL" err="1"/>
              <a:t>Title</a:t>
            </a:r>
            <a:endParaRPr lang="nl-NL"/>
          </a:p>
          <a:p>
            <a:pPr lvl="1"/>
            <a:r>
              <a:rPr lang="nl-NL"/>
              <a:t>Body</a:t>
            </a:r>
          </a:p>
        </p:txBody>
      </p:sp>
      <p:sp>
        <p:nvSpPr>
          <p:cNvPr id="4" name="TypeTextLevel" hidden="1">
            <a:extLst>
              <a:ext uri="{FF2B5EF4-FFF2-40B4-BE49-F238E27FC236}">
                <a16:creationId xmlns:a16="http://schemas.microsoft.com/office/drawing/2014/main" id="{36D40590-4D6C-4940-801D-F2770FBA85A1}"/>
              </a:ext>
            </a:extLst>
          </p:cNvPr>
          <p:cNvSpPr txBox="1"/>
          <p:nvPr/>
        </p:nvSpPr>
        <p:spPr>
          <a:xfrm>
            <a:off x="-1680645" y="188640"/>
            <a:ext cx="1680645" cy="215444"/>
          </a:xfrm>
          <a:prstGeom prst="rect">
            <a:avLst/>
          </a:prstGeom>
          <a:noFill/>
        </p:spPr>
        <p:txBody>
          <a:bodyPr wrap="square" rtlCol="0">
            <a:spAutoFit/>
          </a:bodyPr>
          <a:lstStyle/>
          <a:p>
            <a:r>
              <a:rPr lang="nl-NL" sz="800" err="1"/>
              <a:t>Caption</a:t>
            </a:r>
            <a:endParaRPr lang="nl-NL" sz="800"/>
          </a:p>
        </p:txBody>
      </p:sp>
      <p:sp>
        <p:nvSpPr>
          <p:cNvPr id="2" name="TypeTextLevel" hidden="1">
            <a:extLst>
              <a:ext uri="{FF2B5EF4-FFF2-40B4-BE49-F238E27FC236}">
                <a16:creationId xmlns:a16="http://schemas.microsoft.com/office/drawing/2014/main" id="{C279ED84-5350-31BA-AE1B-A96D1F31B032}"/>
              </a:ext>
            </a:extLst>
          </p:cNvPr>
          <p:cNvSpPr txBox="1"/>
          <p:nvPr/>
        </p:nvSpPr>
        <p:spPr>
          <a:xfrm>
            <a:off x="-1680645" y="188640"/>
            <a:ext cx="1680645" cy="215444"/>
          </a:xfrm>
          <a:prstGeom prst="rect">
            <a:avLst/>
          </a:prstGeom>
          <a:noFill/>
        </p:spPr>
        <p:txBody>
          <a:bodyPr wrap="square" rtlCol="0">
            <a:spAutoFit/>
          </a:bodyPr>
          <a:lstStyle/>
          <a:p>
            <a:r>
              <a:rPr lang="nl-NL" sz="800" err="1"/>
              <a:t>Caption</a:t>
            </a:r>
            <a:endParaRPr lang="nl-NL" sz="800"/>
          </a:p>
        </p:txBody>
      </p:sp>
      <p:sp>
        <p:nvSpPr>
          <p:cNvPr id="3" name="TypeTextLevel" hidden="1">
            <a:extLst>
              <a:ext uri="{FF2B5EF4-FFF2-40B4-BE49-F238E27FC236}">
                <a16:creationId xmlns:a16="http://schemas.microsoft.com/office/drawing/2014/main" id="{490F6628-02BA-C82D-E859-1C8D180D7FE0}"/>
              </a:ext>
            </a:extLst>
          </p:cNvPr>
          <p:cNvSpPr txBox="1"/>
          <p:nvPr userDrawn="1"/>
        </p:nvSpPr>
        <p:spPr>
          <a:xfrm>
            <a:off x="-1680645" y="188640"/>
            <a:ext cx="1680645" cy="215444"/>
          </a:xfrm>
          <a:prstGeom prst="rect">
            <a:avLst/>
          </a:prstGeom>
          <a:noFill/>
        </p:spPr>
        <p:txBody>
          <a:bodyPr wrap="square" rtlCol="0">
            <a:spAutoFit/>
          </a:bodyPr>
          <a:lstStyle/>
          <a:p>
            <a:r>
              <a:rPr lang="nl-NL" sz="800" err="1"/>
              <a:t>Caption</a:t>
            </a:r>
            <a:endParaRPr lang="nl-NL" sz="800"/>
          </a:p>
        </p:txBody>
      </p:sp>
      <p:sp>
        <p:nvSpPr>
          <p:cNvPr id="7" name="Tijdelijke aanduiding voor datum 6">
            <a:extLst>
              <a:ext uri="{FF2B5EF4-FFF2-40B4-BE49-F238E27FC236}">
                <a16:creationId xmlns:a16="http://schemas.microsoft.com/office/drawing/2014/main" id="{B5FF188E-E915-E4F8-7720-CAA0F4E0195E}"/>
              </a:ext>
            </a:extLst>
          </p:cNvPr>
          <p:cNvSpPr>
            <a:spLocks noGrp="1"/>
          </p:cNvSpPr>
          <p:nvPr>
            <p:ph type="dt" sz="half" idx="12"/>
          </p:nvPr>
        </p:nvSpPr>
        <p:spPr/>
        <p:txBody>
          <a:bodyPr/>
          <a:lstStyle/>
          <a:p>
            <a:fld id="{08D19240-B8CA-C148-846D-FDFF858A033C}" type="datetime1">
              <a:rPr lang="nl-NL" smtClean="0"/>
              <a:t>2-9-2025</a:t>
            </a:fld>
            <a:endParaRPr lang="nl-NL"/>
          </a:p>
        </p:txBody>
      </p:sp>
      <p:sp>
        <p:nvSpPr>
          <p:cNvPr id="8" name="Tijdelijke aanduiding voor voettekst 7">
            <a:extLst>
              <a:ext uri="{FF2B5EF4-FFF2-40B4-BE49-F238E27FC236}">
                <a16:creationId xmlns:a16="http://schemas.microsoft.com/office/drawing/2014/main" id="{BB1E9EE5-938E-D823-DD58-232A910C39C6}"/>
              </a:ext>
            </a:extLst>
          </p:cNvPr>
          <p:cNvSpPr>
            <a:spLocks noGrp="1"/>
          </p:cNvSpPr>
          <p:nvPr>
            <p:ph type="ftr" sz="quarter" idx="13"/>
          </p:nvPr>
        </p:nvSpPr>
        <p:spPr/>
        <p:txBody>
          <a:bodyPr/>
          <a:lstStyle/>
          <a:p>
            <a:r>
              <a:rPr lang="en-US"/>
              <a:t>Name of the Faculty or Research Institute</a:t>
            </a:r>
          </a:p>
        </p:txBody>
      </p:sp>
      <p:sp>
        <p:nvSpPr>
          <p:cNvPr id="9" name="Tijdelijke aanduiding voor dianummer 8">
            <a:extLst>
              <a:ext uri="{FF2B5EF4-FFF2-40B4-BE49-F238E27FC236}">
                <a16:creationId xmlns:a16="http://schemas.microsoft.com/office/drawing/2014/main" id="{A00EA6AB-AD14-45E8-8C5B-D9DDF1A934D3}"/>
              </a:ext>
            </a:extLst>
          </p:cNvPr>
          <p:cNvSpPr>
            <a:spLocks noGrp="1"/>
          </p:cNvSpPr>
          <p:nvPr>
            <p:ph type="sldNum" sz="quarter" idx="14"/>
          </p:nvPr>
        </p:nvSpPr>
        <p:spPr/>
        <p:txBody>
          <a:bodyPr/>
          <a:lstStyle/>
          <a:p>
            <a:fld id="{840C1E0B-154D-844F-9C3C-CB8827A7EAB0}" type="slidenum">
              <a:rPr lang="nl-NL" smtClean="0"/>
              <a:pPr/>
              <a:t>‹nr.›</a:t>
            </a:fld>
            <a:endParaRPr lang="nl-NL"/>
          </a:p>
        </p:txBody>
      </p:sp>
    </p:spTree>
    <p:extLst>
      <p:ext uri="{BB962C8B-B14F-4D97-AF65-F5344CB8AC3E}">
        <p14:creationId xmlns:p14="http://schemas.microsoft.com/office/powerpoint/2010/main" val="1063563530"/>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aption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CCDCD8-5715-96D1-23B2-6EDA2E5B9E35}"/>
              </a:ext>
            </a:extLst>
          </p:cNvPr>
          <p:cNvSpPr>
            <a:spLocks noGrp="1" noRot="1" noMove="1" noResize="1" noEditPoints="1" noAdjustHandles="1" noChangeArrowheads="1" noChangeShapeType="1"/>
          </p:cNvSpPr>
          <p:nvPr userDrawn="1"/>
        </p:nvSpPr>
        <p:spPr>
          <a:xfrm>
            <a:off x="0" y="0"/>
            <a:ext cx="12192000" cy="6858000"/>
          </a:xfrm>
          <a:prstGeom prst="rect">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5972" tIns="215972" rIns="215972" bIns="215972" numCol="1" spcCol="0" rtlCol="0" fromWordArt="0" anchor="t" anchorCtr="0" forceAA="0" compatLnSpc="1">
            <a:prstTxWarp prst="textNoShape">
              <a:avLst/>
            </a:prstTxWarp>
            <a:noAutofit/>
          </a:bodyPr>
          <a:lstStyle/>
          <a:p>
            <a:pPr algn="l"/>
            <a:endParaRPr lang="nl-NL" sz="1800" err="1">
              <a:solidFill>
                <a:schemeClr val="bg2"/>
              </a:solidFill>
            </a:endParaRPr>
          </a:p>
        </p:txBody>
      </p:sp>
      <p:sp>
        <p:nvSpPr>
          <p:cNvPr id="10" name="Tijdelijke aanduiding voor tekst 9">
            <a:extLst>
              <a:ext uri="{FF2B5EF4-FFF2-40B4-BE49-F238E27FC236}">
                <a16:creationId xmlns:a16="http://schemas.microsoft.com/office/drawing/2014/main" id="{7D79DC2E-4F5A-E045-8370-A849FB985C59}"/>
              </a:ext>
            </a:extLst>
          </p:cNvPr>
          <p:cNvSpPr>
            <a:spLocks noGrp="1"/>
          </p:cNvSpPr>
          <p:nvPr>
            <p:ph type="body" sz="quarter" idx="11" hasCustomPrompt="1"/>
          </p:nvPr>
        </p:nvSpPr>
        <p:spPr>
          <a:xfrm>
            <a:off x="450791" y="450850"/>
            <a:ext cx="3611129" cy="1445520"/>
          </a:xfrm>
          <a:prstGeom prst="rect">
            <a:avLst/>
          </a:prstGeom>
          <a:blipFill dpi="0" rotWithShape="1">
            <a:blip r:embed="rId2"/>
            <a:srcRect/>
            <a:tile tx="0" ty="0" sx="100000" sy="100000" flip="none" algn="tr"/>
          </a:blipFill>
          <a:effectLst>
            <a:outerShdw blurRad="190500" dist="63500" dir="2700000" algn="tl" rotWithShape="0">
              <a:prstClr val="black">
                <a:alpha val="15000"/>
              </a:prstClr>
            </a:outerShdw>
          </a:effectLst>
        </p:spPr>
        <p:txBody>
          <a:bodyPr wrap="square" lIns="360000" tIns="270000" rIns="360000" bIns="270000" anchor="t" anchorCtr="0">
            <a:spAutoFit/>
          </a:bodyPr>
          <a:lstStyle>
            <a:lvl1pPr>
              <a:lnSpc>
                <a:spcPct val="100000"/>
              </a:lnSpc>
              <a:spcBef>
                <a:spcPts val="0"/>
              </a:spcBef>
              <a:spcAft>
                <a:spcPts val="0"/>
              </a:spcAft>
              <a:defRPr sz="2400">
                <a:solidFill>
                  <a:srgbClr val="005CA9"/>
                </a:solidFill>
              </a:defRPr>
            </a:lvl1pPr>
            <a:lvl2pPr marL="0" indent="0">
              <a:lnSpc>
                <a:spcPct val="100000"/>
              </a:lnSpc>
              <a:spcBef>
                <a:spcPts val="1500"/>
              </a:spcBef>
              <a:tabLst/>
              <a:defRPr sz="2200">
                <a:solidFill>
                  <a:schemeClr val="tx1"/>
                </a:solidFill>
              </a:defRPr>
            </a:lvl2pPr>
          </a:lstStyle>
          <a:p>
            <a:r>
              <a:rPr lang="nl-NL" err="1"/>
              <a:t>Title</a:t>
            </a:r>
            <a:endParaRPr lang="nl-NL"/>
          </a:p>
          <a:p>
            <a:pPr lvl="1"/>
            <a:r>
              <a:rPr lang="nl-NL"/>
              <a:t>Body</a:t>
            </a:r>
          </a:p>
        </p:txBody>
      </p:sp>
      <p:sp>
        <p:nvSpPr>
          <p:cNvPr id="4" name="TypeTextLevel" hidden="1">
            <a:extLst>
              <a:ext uri="{FF2B5EF4-FFF2-40B4-BE49-F238E27FC236}">
                <a16:creationId xmlns:a16="http://schemas.microsoft.com/office/drawing/2014/main" id="{36D40590-4D6C-4940-801D-F2770FBA85A1}"/>
              </a:ext>
            </a:extLst>
          </p:cNvPr>
          <p:cNvSpPr txBox="1"/>
          <p:nvPr/>
        </p:nvSpPr>
        <p:spPr>
          <a:xfrm>
            <a:off x="-1680645" y="188640"/>
            <a:ext cx="1680645" cy="215444"/>
          </a:xfrm>
          <a:prstGeom prst="rect">
            <a:avLst/>
          </a:prstGeom>
          <a:noFill/>
        </p:spPr>
        <p:txBody>
          <a:bodyPr wrap="square" rtlCol="0">
            <a:spAutoFit/>
          </a:bodyPr>
          <a:lstStyle/>
          <a:p>
            <a:r>
              <a:rPr lang="nl-NL" sz="800" err="1"/>
              <a:t>Caption</a:t>
            </a:r>
            <a:endParaRPr lang="nl-NL" sz="800"/>
          </a:p>
        </p:txBody>
      </p:sp>
      <p:sp>
        <p:nvSpPr>
          <p:cNvPr id="2" name="TypeTextLevel" hidden="1">
            <a:extLst>
              <a:ext uri="{FF2B5EF4-FFF2-40B4-BE49-F238E27FC236}">
                <a16:creationId xmlns:a16="http://schemas.microsoft.com/office/drawing/2014/main" id="{C279ED84-5350-31BA-AE1B-A96D1F31B032}"/>
              </a:ext>
            </a:extLst>
          </p:cNvPr>
          <p:cNvSpPr txBox="1"/>
          <p:nvPr/>
        </p:nvSpPr>
        <p:spPr>
          <a:xfrm>
            <a:off x="-1680645" y="188640"/>
            <a:ext cx="1680645" cy="215444"/>
          </a:xfrm>
          <a:prstGeom prst="rect">
            <a:avLst/>
          </a:prstGeom>
          <a:noFill/>
        </p:spPr>
        <p:txBody>
          <a:bodyPr wrap="square" rtlCol="0">
            <a:spAutoFit/>
          </a:bodyPr>
          <a:lstStyle/>
          <a:p>
            <a:r>
              <a:rPr lang="nl-NL" sz="800" err="1"/>
              <a:t>Caption</a:t>
            </a:r>
            <a:endParaRPr lang="nl-NL" sz="800"/>
          </a:p>
        </p:txBody>
      </p:sp>
      <p:sp>
        <p:nvSpPr>
          <p:cNvPr id="3" name="TypeTextLevel" hidden="1">
            <a:extLst>
              <a:ext uri="{FF2B5EF4-FFF2-40B4-BE49-F238E27FC236}">
                <a16:creationId xmlns:a16="http://schemas.microsoft.com/office/drawing/2014/main" id="{490F6628-02BA-C82D-E859-1C8D180D7FE0}"/>
              </a:ext>
            </a:extLst>
          </p:cNvPr>
          <p:cNvSpPr txBox="1"/>
          <p:nvPr userDrawn="1"/>
        </p:nvSpPr>
        <p:spPr>
          <a:xfrm>
            <a:off x="-1680645" y="188640"/>
            <a:ext cx="1680645" cy="215444"/>
          </a:xfrm>
          <a:prstGeom prst="rect">
            <a:avLst/>
          </a:prstGeom>
          <a:noFill/>
        </p:spPr>
        <p:txBody>
          <a:bodyPr wrap="square" rtlCol="0">
            <a:spAutoFit/>
          </a:bodyPr>
          <a:lstStyle/>
          <a:p>
            <a:r>
              <a:rPr lang="nl-NL" sz="800" err="1"/>
              <a:t>Caption</a:t>
            </a:r>
            <a:endParaRPr lang="nl-NL" sz="800"/>
          </a:p>
        </p:txBody>
      </p:sp>
      <p:sp>
        <p:nvSpPr>
          <p:cNvPr id="7" name="Tijdelijke aanduiding voor datum 6">
            <a:extLst>
              <a:ext uri="{FF2B5EF4-FFF2-40B4-BE49-F238E27FC236}">
                <a16:creationId xmlns:a16="http://schemas.microsoft.com/office/drawing/2014/main" id="{B5FF188E-E915-E4F8-7720-CAA0F4E0195E}"/>
              </a:ext>
            </a:extLst>
          </p:cNvPr>
          <p:cNvSpPr>
            <a:spLocks noGrp="1"/>
          </p:cNvSpPr>
          <p:nvPr>
            <p:ph type="dt" sz="half" idx="12"/>
          </p:nvPr>
        </p:nvSpPr>
        <p:spPr/>
        <p:txBody>
          <a:bodyPr/>
          <a:lstStyle/>
          <a:p>
            <a:fld id="{E8BF8D94-44AC-D84E-BA66-26B7F2FE57C5}" type="datetime1">
              <a:rPr lang="nl-NL" smtClean="0"/>
              <a:t>2-9-2025</a:t>
            </a:fld>
            <a:endParaRPr lang="nl-NL"/>
          </a:p>
        </p:txBody>
      </p:sp>
      <p:sp>
        <p:nvSpPr>
          <p:cNvPr id="8" name="Tijdelijke aanduiding voor voettekst 7">
            <a:extLst>
              <a:ext uri="{FF2B5EF4-FFF2-40B4-BE49-F238E27FC236}">
                <a16:creationId xmlns:a16="http://schemas.microsoft.com/office/drawing/2014/main" id="{BB1E9EE5-938E-D823-DD58-232A910C39C6}"/>
              </a:ext>
            </a:extLst>
          </p:cNvPr>
          <p:cNvSpPr>
            <a:spLocks noGrp="1"/>
          </p:cNvSpPr>
          <p:nvPr>
            <p:ph type="ftr" sz="quarter" idx="13"/>
          </p:nvPr>
        </p:nvSpPr>
        <p:spPr/>
        <p:txBody>
          <a:bodyPr/>
          <a:lstStyle/>
          <a:p>
            <a:r>
              <a:rPr lang="en-US"/>
              <a:t>Name of the Faculty or Research Institute</a:t>
            </a:r>
          </a:p>
        </p:txBody>
      </p:sp>
      <p:sp>
        <p:nvSpPr>
          <p:cNvPr id="9" name="Tijdelijke aanduiding voor dianummer 8">
            <a:extLst>
              <a:ext uri="{FF2B5EF4-FFF2-40B4-BE49-F238E27FC236}">
                <a16:creationId xmlns:a16="http://schemas.microsoft.com/office/drawing/2014/main" id="{A00EA6AB-AD14-45E8-8C5B-D9DDF1A934D3}"/>
              </a:ext>
            </a:extLst>
          </p:cNvPr>
          <p:cNvSpPr>
            <a:spLocks noGrp="1"/>
          </p:cNvSpPr>
          <p:nvPr>
            <p:ph type="sldNum" sz="quarter" idx="14"/>
          </p:nvPr>
        </p:nvSpPr>
        <p:spPr/>
        <p:txBody>
          <a:bodyPr/>
          <a:lstStyle/>
          <a:p>
            <a:fld id="{840C1E0B-154D-844F-9C3C-CB8827A7EAB0}" type="slidenum">
              <a:rPr lang="nl-NL" smtClean="0"/>
              <a:pPr/>
              <a:t>‹nr.›</a:t>
            </a:fld>
            <a:endParaRPr lang="nl-NL"/>
          </a:p>
        </p:txBody>
      </p:sp>
    </p:spTree>
    <p:extLst>
      <p:ext uri="{BB962C8B-B14F-4D97-AF65-F5344CB8AC3E}">
        <p14:creationId xmlns:p14="http://schemas.microsoft.com/office/powerpoint/2010/main" val="878372184"/>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hapter / quote">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8DE7B067-3B39-4C45-8542-7786B2F08212}"/>
              </a:ext>
            </a:extLst>
          </p:cNvPr>
          <p:cNvSpPr/>
          <p:nvPr/>
        </p:nvSpPr>
        <p:spPr>
          <a:xfrm>
            <a:off x="0" y="-1"/>
            <a:ext cx="12290323" cy="6858001"/>
          </a:xfrm>
          <a:prstGeom prst="rect">
            <a:avLst/>
          </a:prstGeom>
          <a:solidFill>
            <a:srgbClr val="007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chemeClr val="bg2"/>
              </a:solidFill>
            </a:endParaRPr>
          </a:p>
        </p:txBody>
      </p:sp>
      <p:sp>
        <p:nvSpPr>
          <p:cNvPr id="4" name="Tijdelijke aanduiding voor tekst 3">
            <a:extLst>
              <a:ext uri="{FF2B5EF4-FFF2-40B4-BE49-F238E27FC236}">
                <a16:creationId xmlns:a16="http://schemas.microsoft.com/office/drawing/2014/main" id="{39D4AC89-CCE6-6049-A5FF-F2EE4C7D01CF}"/>
              </a:ext>
            </a:extLst>
          </p:cNvPr>
          <p:cNvSpPr>
            <a:spLocks noGrp="1" noRot="1" noMove="1" noResize="1" noEditPoints="1" noAdjustHandles="1" noChangeArrowheads="1" noChangeShapeType="1"/>
          </p:cNvSpPr>
          <p:nvPr>
            <p:ph type="body" sz="quarter" idx="10" hasCustomPrompt="1"/>
          </p:nvPr>
        </p:nvSpPr>
        <p:spPr>
          <a:xfrm>
            <a:off x="442743" y="442800"/>
            <a:ext cx="11306515" cy="5972400"/>
          </a:xfrm>
          <a:prstGeom prst="rect">
            <a:avLst/>
          </a:prstGeom>
        </p:spPr>
        <p:txBody>
          <a:bodyPr anchor="ctr" anchorCtr="0">
            <a:normAutofit/>
          </a:bodyPr>
          <a:lstStyle>
            <a:lvl1pPr algn="ctr">
              <a:lnSpc>
                <a:spcPct val="100000"/>
              </a:lnSpc>
              <a:defRPr sz="4000">
                <a:ln>
                  <a:noFill/>
                </a:ln>
                <a:solidFill>
                  <a:schemeClr val="bg2"/>
                </a:solidFill>
              </a:defRPr>
            </a:lvl1pPr>
          </a:lstStyle>
          <a:p>
            <a:pPr lvl="0"/>
            <a:r>
              <a:rPr lang="nl-NL" dirty="0"/>
              <a:t>Click </a:t>
            </a:r>
            <a:r>
              <a:rPr lang="nl-NL" dirty="0" err="1"/>
              <a:t>to</a:t>
            </a:r>
            <a:r>
              <a:rPr lang="nl-NL" dirty="0"/>
              <a:t> </a:t>
            </a:r>
            <a:r>
              <a:rPr lang="nl-NL" dirty="0" err="1"/>
              <a:t>edit</a:t>
            </a:r>
            <a:r>
              <a:rPr lang="nl-NL" dirty="0"/>
              <a:t> </a:t>
            </a:r>
            <a:r>
              <a:rPr lang="nl-NL" dirty="0" err="1"/>
              <a:t>style</a:t>
            </a:r>
            <a:endParaRPr lang="nl-NL" dirty="0"/>
          </a:p>
        </p:txBody>
      </p:sp>
      <p:sp>
        <p:nvSpPr>
          <p:cNvPr id="5" name="TypeTextLevel" hidden="1">
            <a:extLst>
              <a:ext uri="{FF2B5EF4-FFF2-40B4-BE49-F238E27FC236}">
                <a16:creationId xmlns:a16="http://schemas.microsoft.com/office/drawing/2014/main" id="{65456933-FC8C-49C9-8667-FA951FB0C6FA}"/>
              </a:ext>
            </a:extLst>
          </p:cNvPr>
          <p:cNvSpPr txBox="1"/>
          <p:nvPr/>
        </p:nvSpPr>
        <p:spPr>
          <a:xfrm>
            <a:off x="-1680645" y="188640"/>
            <a:ext cx="1680645" cy="215444"/>
          </a:xfrm>
          <a:prstGeom prst="rect">
            <a:avLst/>
          </a:prstGeom>
          <a:noFill/>
        </p:spPr>
        <p:txBody>
          <a:bodyPr wrap="square" rtlCol="0">
            <a:spAutoFit/>
          </a:bodyPr>
          <a:lstStyle/>
          <a:p>
            <a:r>
              <a:rPr lang="nl-NL" sz="800" err="1"/>
              <a:t>NoLevel</a:t>
            </a:r>
            <a:endParaRPr lang="nl-NL" sz="800"/>
          </a:p>
        </p:txBody>
      </p:sp>
      <p:sp>
        <p:nvSpPr>
          <p:cNvPr id="6" name="TypeTextLevel" hidden="1">
            <a:extLst>
              <a:ext uri="{FF2B5EF4-FFF2-40B4-BE49-F238E27FC236}">
                <a16:creationId xmlns:a16="http://schemas.microsoft.com/office/drawing/2014/main" id="{5A711593-52A7-D765-F538-F76BA2FAA6B9}"/>
              </a:ext>
            </a:extLst>
          </p:cNvPr>
          <p:cNvSpPr txBox="1"/>
          <p:nvPr/>
        </p:nvSpPr>
        <p:spPr>
          <a:xfrm>
            <a:off x="-1680645" y="188640"/>
            <a:ext cx="1680645" cy="215444"/>
          </a:xfrm>
          <a:prstGeom prst="rect">
            <a:avLst/>
          </a:prstGeom>
          <a:noFill/>
        </p:spPr>
        <p:txBody>
          <a:bodyPr wrap="square" rtlCol="0">
            <a:spAutoFit/>
          </a:bodyPr>
          <a:lstStyle/>
          <a:p>
            <a:r>
              <a:rPr lang="nl-NL" sz="800" err="1"/>
              <a:t>NoLevel</a:t>
            </a:r>
            <a:endParaRPr lang="nl-NL" sz="800"/>
          </a:p>
        </p:txBody>
      </p:sp>
      <p:sp>
        <p:nvSpPr>
          <p:cNvPr id="8" name="TypeTextLevel" hidden="1">
            <a:extLst>
              <a:ext uri="{FF2B5EF4-FFF2-40B4-BE49-F238E27FC236}">
                <a16:creationId xmlns:a16="http://schemas.microsoft.com/office/drawing/2014/main" id="{6A99E1AD-A343-49DC-91E0-1C128A46C614}"/>
              </a:ext>
            </a:extLst>
          </p:cNvPr>
          <p:cNvSpPr txBox="1"/>
          <p:nvPr userDrawn="1"/>
        </p:nvSpPr>
        <p:spPr>
          <a:xfrm>
            <a:off x="-1680645" y="188640"/>
            <a:ext cx="1680645" cy="215444"/>
          </a:xfrm>
          <a:prstGeom prst="rect">
            <a:avLst/>
          </a:prstGeom>
          <a:noFill/>
        </p:spPr>
        <p:txBody>
          <a:bodyPr wrap="square" rtlCol="0">
            <a:spAutoFit/>
          </a:bodyPr>
          <a:lstStyle/>
          <a:p>
            <a:r>
              <a:rPr lang="nl-NL" sz="800" err="1"/>
              <a:t>NoLevel</a:t>
            </a:r>
            <a:endParaRPr lang="nl-NL" sz="800"/>
          </a:p>
        </p:txBody>
      </p:sp>
    </p:spTree>
    <p:extLst>
      <p:ext uri="{BB962C8B-B14F-4D97-AF65-F5344CB8AC3E}">
        <p14:creationId xmlns:p14="http://schemas.microsoft.com/office/powerpoint/2010/main" val="1931519459"/>
      </p:ext>
    </p:extLst>
  </p:cSld>
  <p:clrMapOvr>
    <a:masterClrMapping/>
  </p:clrMapOvr>
  <p:extLst>
    <p:ext uri="{DCECCB84-F9BA-43D5-87BE-67443E8EF086}">
      <p15:sldGuideLst xmlns:p15="http://schemas.microsoft.com/office/powerpoint/2012/main">
        <p15:guide id="1">
          <p15:clr>
            <a:srgbClr val="FBAE40"/>
          </p15:clr>
        </p15:guide>
        <p15:guide id="2" pos="7681">
          <p15:clr>
            <a:srgbClr val="FBAE40"/>
          </p15:clr>
        </p15:guide>
        <p15:guide id="3" pos="272">
          <p15:clr>
            <a:srgbClr val="FBAE40"/>
          </p15:clr>
        </p15:guide>
        <p15:guide id="4" pos="7408">
          <p15:clr>
            <a:srgbClr val="FBAE40"/>
          </p15:clr>
        </p15:guide>
        <p15:guide id="5" orient="horz">
          <p15:clr>
            <a:srgbClr val="FBAE40"/>
          </p15:clr>
        </p15:guide>
        <p15:guide id="6" orient="horz" pos="4320">
          <p15:clr>
            <a:srgbClr val="FBAE40"/>
          </p15:clr>
        </p15:guide>
        <p15:guide id="7" orient="horz" pos="272">
          <p15:clr>
            <a:srgbClr val="FBAE40"/>
          </p15:clr>
        </p15:guide>
        <p15:guide id="8" orient="horz" pos="404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kst object en afbeelding">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1253613" y="1825627"/>
            <a:ext cx="4279025" cy="411797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0" name="Titel 1"/>
          <p:cNvSpPr>
            <a:spLocks noGrp="1"/>
          </p:cNvSpPr>
          <p:nvPr>
            <p:ph type="title"/>
          </p:nvPr>
        </p:nvSpPr>
        <p:spPr>
          <a:xfrm>
            <a:off x="1253613" y="676277"/>
            <a:ext cx="4279025" cy="1014413"/>
          </a:xfrm>
        </p:spPr>
        <p:txBody>
          <a:bodyPr>
            <a:normAutofit/>
          </a:bodyPr>
          <a:lstStyle>
            <a:lvl1pPr>
              <a:defRPr sz="2800"/>
            </a:lvl1pPr>
          </a:lstStyle>
          <a:p>
            <a:r>
              <a:rPr lang="nl-NL"/>
              <a:t>Klik om stijl te bewerken</a:t>
            </a:r>
          </a:p>
        </p:txBody>
      </p:sp>
      <p:sp>
        <p:nvSpPr>
          <p:cNvPr id="22" name="Tijdelijke aanduiding voor afbeelding 33"/>
          <p:cNvSpPr>
            <a:spLocks noGrp="1"/>
          </p:cNvSpPr>
          <p:nvPr>
            <p:ph type="pic" sz="quarter" idx="14"/>
          </p:nvPr>
        </p:nvSpPr>
        <p:spPr>
          <a:xfrm>
            <a:off x="6188365" y="657227"/>
            <a:ext cx="5403561" cy="5509271"/>
          </a:xfrm>
          <a:prstGeom prst="roundRect">
            <a:avLst>
              <a:gd name="adj" fmla="val 9174"/>
            </a:avLst>
          </a:prstGeom>
          <a:ln>
            <a:noFill/>
          </a:ln>
        </p:spPr>
        <p:txBody>
          <a:bodyPr rtlCol="0">
            <a:normAutofit/>
          </a:bodyPr>
          <a:lstStyle/>
          <a:p>
            <a:pPr lvl="0"/>
            <a:r>
              <a:rPr lang="nl-NL" noProof="0"/>
              <a:t>Klik op het pictogram als u een afbeelding wilt toevoegen</a:t>
            </a:r>
          </a:p>
        </p:txBody>
      </p:sp>
      <p:sp>
        <p:nvSpPr>
          <p:cNvPr id="5" name="Tijdelijke aanduiding voor datum 3">
            <a:extLst>
              <a:ext uri="{FF2B5EF4-FFF2-40B4-BE49-F238E27FC236}">
                <a16:creationId xmlns:a16="http://schemas.microsoft.com/office/drawing/2014/main" id="{0EB15390-DE50-41B5-BDA6-5C66CA653DF4}"/>
              </a:ext>
            </a:extLst>
          </p:cNvPr>
          <p:cNvSpPr>
            <a:spLocks noGrp="1"/>
          </p:cNvSpPr>
          <p:nvPr>
            <p:ph type="dt" sz="half" idx="15"/>
          </p:nvPr>
        </p:nvSpPr>
        <p:spPr/>
        <p:txBody>
          <a:bodyPr/>
          <a:lstStyle>
            <a:lvl1pPr>
              <a:defRPr/>
            </a:lvl1pPr>
          </a:lstStyle>
          <a:p>
            <a:pPr>
              <a:defRPr/>
            </a:pPr>
            <a:fld id="{24AF8486-6145-4AED-B5A8-645E0D673716}" type="datetimeFigureOut">
              <a:rPr lang="nl-NL" smtClean="0"/>
              <a:pPr>
                <a:defRPr/>
              </a:pPr>
              <a:t>2-9-2025</a:t>
            </a:fld>
            <a:endParaRPr lang="nl-NL"/>
          </a:p>
        </p:txBody>
      </p:sp>
      <p:sp>
        <p:nvSpPr>
          <p:cNvPr id="6" name="Tijdelijke aanduiding voor voettekst 4">
            <a:extLst>
              <a:ext uri="{FF2B5EF4-FFF2-40B4-BE49-F238E27FC236}">
                <a16:creationId xmlns:a16="http://schemas.microsoft.com/office/drawing/2014/main" id="{3A234726-0C0B-4B5E-AEB6-505A64BEF3F3}"/>
              </a:ext>
            </a:extLst>
          </p:cNvPr>
          <p:cNvSpPr>
            <a:spLocks noGrp="1"/>
          </p:cNvSpPr>
          <p:nvPr>
            <p:ph type="ftr" sz="quarter" idx="16"/>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66CBFB83-4740-4874-AEDA-8B113FAC6D49}"/>
              </a:ext>
            </a:extLst>
          </p:cNvPr>
          <p:cNvSpPr>
            <a:spLocks noGrp="1"/>
          </p:cNvSpPr>
          <p:nvPr>
            <p:ph type="sldNum" sz="quarter" idx="17"/>
          </p:nvPr>
        </p:nvSpPr>
        <p:spPr/>
        <p:txBody>
          <a:bodyPr/>
          <a:lstStyle>
            <a:lvl1pPr>
              <a:defRPr/>
            </a:lvl1pPr>
          </a:lstStyle>
          <a:p>
            <a:pPr>
              <a:defRPr/>
            </a:pPr>
            <a:fld id="{CA152346-4D05-4678-A537-96475F24A1A8}" type="slidenum">
              <a:rPr lang="nl-NL" smtClean="0"/>
              <a:pPr>
                <a:defRPr/>
              </a:pPr>
              <a:t>‹nr.›</a:t>
            </a:fld>
            <a:endParaRPr lang="nl-NL"/>
          </a:p>
        </p:txBody>
      </p:sp>
    </p:spTree>
    <p:extLst>
      <p:ext uri="{BB962C8B-B14F-4D97-AF65-F5344CB8AC3E}">
        <p14:creationId xmlns:p14="http://schemas.microsoft.com/office/powerpoint/2010/main" val="6317301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hart Right">
    <p:spTree>
      <p:nvGrpSpPr>
        <p:cNvPr id="1" name=""/>
        <p:cNvGrpSpPr/>
        <p:nvPr/>
      </p:nvGrpSpPr>
      <p:grpSpPr>
        <a:xfrm>
          <a:off x="0" y="0"/>
          <a:ext cx="0" cy="0"/>
          <a:chOff x="0" y="0"/>
          <a:chExt cx="0" cy="0"/>
        </a:xfrm>
      </p:grpSpPr>
      <p:sp>
        <p:nvSpPr>
          <p:cNvPr id="7" name="TypeTextLevel" hidden="1">
            <a:extLst>
              <a:ext uri="{FF2B5EF4-FFF2-40B4-BE49-F238E27FC236}">
                <a16:creationId xmlns:a16="http://schemas.microsoft.com/office/drawing/2014/main" id="{810C2A13-CF92-47CC-8BB1-C1C4211AF7A8}"/>
              </a:ext>
            </a:extLst>
          </p:cNvPr>
          <p:cNvSpPr txBox="1"/>
          <p:nvPr/>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3" name="Tijdelijke aanduiding voor grafiek 2">
            <a:extLst>
              <a:ext uri="{FF2B5EF4-FFF2-40B4-BE49-F238E27FC236}">
                <a16:creationId xmlns:a16="http://schemas.microsoft.com/office/drawing/2014/main" id="{6242F550-7723-ABC9-E589-07CBDDF4ACF8}"/>
              </a:ext>
            </a:extLst>
          </p:cNvPr>
          <p:cNvSpPr>
            <a:spLocks noGrp="1"/>
          </p:cNvSpPr>
          <p:nvPr>
            <p:ph type="chart" sz="quarter" idx="17" hasCustomPrompt="1"/>
          </p:nvPr>
        </p:nvSpPr>
        <p:spPr>
          <a:xfrm>
            <a:off x="4266338" y="1576388"/>
            <a:ext cx="7493918" cy="4418012"/>
          </a:xfrm>
        </p:spPr>
        <p:txBody>
          <a:bodyPr/>
          <a:lstStyle/>
          <a:p>
            <a:r>
              <a:rPr lang="nl-NL" dirty="0"/>
              <a:t>Click on </a:t>
            </a:r>
            <a:r>
              <a:rPr lang="nl-NL" dirty="0" err="1"/>
              <a:t>the</a:t>
            </a:r>
            <a:r>
              <a:rPr lang="nl-NL" dirty="0"/>
              <a:t> icon </a:t>
            </a:r>
            <a:r>
              <a:rPr lang="nl-NL" dirty="0" err="1"/>
              <a:t>if</a:t>
            </a:r>
            <a:r>
              <a:rPr lang="nl-NL" dirty="0"/>
              <a:t> </a:t>
            </a:r>
            <a:r>
              <a:rPr lang="nl-NL" dirty="0" err="1"/>
              <a:t>you</a:t>
            </a:r>
            <a:r>
              <a:rPr lang="nl-NL" dirty="0"/>
              <a:t> want </a:t>
            </a:r>
            <a:r>
              <a:rPr lang="nl-NL" dirty="0" err="1"/>
              <a:t>to</a:t>
            </a:r>
            <a:r>
              <a:rPr lang="nl-NL" dirty="0"/>
              <a:t> </a:t>
            </a:r>
            <a:r>
              <a:rPr lang="nl-NL" dirty="0" err="1"/>
              <a:t>add</a:t>
            </a:r>
            <a:r>
              <a:rPr lang="nl-NL" dirty="0"/>
              <a:t> a </a:t>
            </a:r>
            <a:r>
              <a:rPr lang="nl-NL" dirty="0" err="1"/>
              <a:t>graph</a:t>
            </a:r>
            <a:endParaRPr lang="nl-NL" dirty="0"/>
          </a:p>
        </p:txBody>
      </p:sp>
      <p:sp>
        <p:nvSpPr>
          <p:cNvPr id="2" name="TypeTextLevel" hidden="1">
            <a:extLst>
              <a:ext uri="{FF2B5EF4-FFF2-40B4-BE49-F238E27FC236}">
                <a16:creationId xmlns:a16="http://schemas.microsoft.com/office/drawing/2014/main" id="{A50F3ED2-12D9-322A-A169-1874133D1EEA}"/>
              </a:ext>
            </a:extLst>
          </p:cNvPr>
          <p:cNvSpPr txBox="1"/>
          <p:nvPr userDrawn="1"/>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12" name="Title 11">
            <a:extLst>
              <a:ext uri="{FF2B5EF4-FFF2-40B4-BE49-F238E27FC236}">
                <a16:creationId xmlns:a16="http://schemas.microsoft.com/office/drawing/2014/main" id="{5F8FC23E-0318-8C64-5F32-6DF167F5655E}"/>
              </a:ext>
            </a:extLst>
          </p:cNvPr>
          <p:cNvSpPr>
            <a:spLocks noGrp="1"/>
          </p:cNvSpPr>
          <p:nvPr>
            <p:ph type="title" hasCustomPrompt="1"/>
          </p:nvPr>
        </p:nvSpPr>
        <p:spPr/>
        <p:txBody>
          <a:bodyPr/>
          <a:lstStyle/>
          <a:p>
            <a:r>
              <a:rPr lang="nl-NL" dirty="0"/>
              <a:t>Click </a:t>
            </a:r>
            <a:r>
              <a:rPr lang="nl-NL" dirty="0" err="1"/>
              <a:t>to</a:t>
            </a:r>
            <a:r>
              <a:rPr lang="nl-NL" dirty="0"/>
              <a:t> </a:t>
            </a:r>
            <a:r>
              <a:rPr lang="nl-NL" dirty="0" err="1"/>
              <a:t>edit</a:t>
            </a:r>
            <a:r>
              <a:rPr lang="nl-NL" dirty="0"/>
              <a:t> </a:t>
            </a:r>
            <a:r>
              <a:rPr lang="nl-NL" dirty="0" err="1"/>
              <a:t>style</a:t>
            </a:r>
            <a:endParaRPr lang="nl-NL" dirty="0"/>
          </a:p>
        </p:txBody>
      </p:sp>
      <p:sp>
        <p:nvSpPr>
          <p:cNvPr id="8" name="Tijdelijke aanduiding voor datum 7">
            <a:extLst>
              <a:ext uri="{FF2B5EF4-FFF2-40B4-BE49-F238E27FC236}">
                <a16:creationId xmlns:a16="http://schemas.microsoft.com/office/drawing/2014/main" id="{B9AD48F4-8A39-FAE5-E9FA-592814D7A473}"/>
              </a:ext>
            </a:extLst>
          </p:cNvPr>
          <p:cNvSpPr>
            <a:spLocks noGrp="1"/>
          </p:cNvSpPr>
          <p:nvPr>
            <p:ph type="dt" sz="half" idx="18"/>
          </p:nvPr>
        </p:nvSpPr>
        <p:spPr/>
        <p:txBody>
          <a:bodyPr/>
          <a:lstStyle/>
          <a:p>
            <a:fld id="{4F6C0B21-9328-3244-A0DB-13C5C3384B20}" type="datetime1">
              <a:rPr lang="nl-NL" smtClean="0"/>
              <a:t>2-9-2025</a:t>
            </a:fld>
            <a:endParaRPr lang="nl-NL"/>
          </a:p>
        </p:txBody>
      </p:sp>
      <p:sp>
        <p:nvSpPr>
          <p:cNvPr id="9" name="Tijdelijke aanduiding voor voettekst 8">
            <a:extLst>
              <a:ext uri="{FF2B5EF4-FFF2-40B4-BE49-F238E27FC236}">
                <a16:creationId xmlns:a16="http://schemas.microsoft.com/office/drawing/2014/main" id="{253E185E-CEF4-9EE7-200E-972F81F470FA}"/>
              </a:ext>
            </a:extLst>
          </p:cNvPr>
          <p:cNvSpPr>
            <a:spLocks noGrp="1"/>
          </p:cNvSpPr>
          <p:nvPr>
            <p:ph type="ftr" sz="quarter" idx="19"/>
          </p:nvPr>
        </p:nvSpPr>
        <p:spPr/>
        <p:txBody>
          <a:bodyPr/>
          <a:lstStyle/>
          <a:p>
            <a:r>
              <a:rPr lang="nl-NL"/>
              <a:t>Name of the Faculty or Research Institute</a:t>
            </a:r>
          </a:p>
        </p:txBody>
      </p:sp>
      <p:sp>
        <p:nvSpPr>
          <p:cNvPr id="10" name="Tijdelijke aanduiding voor dianummer 9">
            <a:extLst>
              <a:ext uri="{FF2B5EF4-FFF2-40B4-BE49-F238E27FC236}">
                <a16:creationId xmlns:a16="http://schemas.microsoft.com/office/drawing/2014/main" id="{12578079-FC54-ABE6-75E2-A6CEC80CB1A7}"/>
              </a:ext>
            </a:extLst>
          </p:cNvPr>
          <p:cNvSpPr>
            <a:spLocks noGrp="1"/>
          </p:cNvSpPr>
          <p:nvPr>
            <p:ph type="sldNum" sz="quarter" idx="20"/>
          </p:nvPr>
        </p:nvSpPr>
        <p:spPr/>
        <p:txBody>
          <a:bodyPr/>
          <a:lstStyle/>
          <a:p>
            <a:fld id="{840C1E0B-154D-844F-9C3C-CB8827A7EAB0}" type="slidenum">
              <a:rPr lang="nl-NL" smtClean="0"/>
              <a:pPr/>
              <a:t>‹nr.›</a:t>
            </a:fld>
            <a:endParaRPr lang="nl-NL"/>
          </a:p>
        </p:txBody>
      </p:sp>
      <p:sp>
        <p:nvSpPr>
          <p:cNvPr id="4" name="Text Placeholder 5">
            <a:extLst>
              <a:ext uri="{FF2B5EF4-FFF2-40B4-BE49-F238E27FC236}">
                <a16:creationId xmlns:a16="http://schemas.microsoft.com/office/drawing/2014/main" id="{5CF6132B-474C-9D29-B543-5E636B2A89CB}"/>
              </a:ext>
            </a:extLst>
          </p:cNvPr>
          <p:cNvSpPr>
            <a:spLocks noGrp="1"/>
          </p:cNvSpPr>
          <p:nvPr>
            <p:ph type="body" sz="quarter" idx="13" hasCustomPrompt="1"/>
          </p:nvPr>
        </p:nvSpPr>
        <p:spPr>
          <a:xfrm>
            <a:off x="431744" y="1576388"/>
            <a:ext cx="3631728" cy="4418012"/>
          </a:xfrm>
        </p:spPr>
        <p:txBody>
          <a:bodyPr/>
          <a:lstStyle>
            <a:lvl1pPr>
              <a:lnSpc>
                <a:spcPct val="100000"/>
              </a:lnSpc>
              <a:spcAft>
                <a:spcPts val="1200"/>
              </a:spcAft>
              <a:defRPr/>
            </a:lvl1pPr>
            <a:lvl3pPr>
              <a:lnSpc>
                <a:spcPct val="100000"/>
              </a:lnSpc>
              <a:defRPr/>
            </a:lvl3pPr>
            <a:lvl4pPr>
              <a:lnSpc>
                <a:spcPct val="100000"/>
              </a:lnSpc>
              <a:defRPr/>
            </a:lvl4pPr>
            <a:lvl5pPr>
              <a:lnSpc>
                <a:spcPct val="100000"/>
              </a:lnSpc>
              <a:defRPr/>
            </a:lvl5pPr>
          </a:lstStyle>
          <a:p>
            <a:pPr lvl="0"/>
            <a:r>
              <a:rPr lang="nl-NL" dirty="0" err="1"/>
              <a:t>Edit</a:t>
            </a:r>
            <a:r>
              <a:rPr lang="nl-NL" dirty="0"/>
              <a:t> </a:t>
            </a:r>
            <a:r>
              <a:rPr lang="nl-NL" dirty="0" err="1"/>
              <a:t>text</a:t>
            </a:r>
            <a:r>
              <a:rPr lang="nl-NL" dirty="0"/>
              <a:t> </a:t>
            </a:r>
            <a:r>
              <a:rPr lang="nl-NL" dirty="0" err="1"/>
              <a:t>style</a:t>
            </a:r>
            <a:r>
              <a:rPr lang="nl-NL" dirty="0"/>
              <a:t> of model</a:t>
            </a:r>
          </a:p>
          <a:p>
            <a:pPr lvl="1"/>
            <a:r>
              <a:rPr lang="nl-NL" dirty="0"/>
              <a:t>Body</a:t>
            </a:r>
          </a:p>
          <a:p>
            <a:pPr lvl="2"/>
            <a:r>
              <a:rPr lang="nl-NL" dirty="0" err="1"/>
              <a:t>Bullet</a:t>
            </a:r>
            <a:r>
              <a:rPr lang="nl-NL" dirty="0"/>
              <a:t> level 1</a:t>
            </a:r>
          </a:p>
          <a:p>
            <a:pPr lvl="3"/>
            <a:r>
              <a:rPr lang="nl-NL" dirty="0" err="1"/>
              <a:t>Bullet</a:t>
            </a:r>
            <a:r>
              <a:rPr lang="nl-NL" dirty="0"/>
              <a:t> level 2</a:t>
            </a:r>
          </a:p>
          <a:p>
            <a:pPr lvl="4"/>
            <a:r>
              <a:rPr lang="nl-NL" dirty="0"/>
              <a:t>Small </a:t>
            </a:r>
            <a:r>
              <a:rPr lang="nl-NL" dirty="0" err="1"/>
              <a:t>text</a:t>
            </a:r>
            <a:endParaRPr lang="en-GB" dirty="0"/>
          </a:p>
        </p:txBody>
      </p:sp>
    </p:spTree>
    <p:extLst>
      <p:ext uri="{BB962C8B-B14F-4D97-AF65-F5344CB8AC3E}">
        <p14:creationId xmlns:p14="http://schemas.microsoft.com/office/powerpoint/2010/main" val="202697540"/>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hart Left">
    <p:spTree>
      <p:nvGrpSpPr>
        <p:cNvPr id="1" name=""/>
        <p:cNvGrpSpPr/>
        <p:nvPr/>
      </p:nvGrpSpPr>
      <p:grpSpPr>
        <a:xfrm>
          <a:off x="0" y="0"/>
          <a:ext cx="0" cy="0"/>
          <a:chOff x="0" y="0"/>
          <a:chExt cx="0" cy="0"/>
        </a:xfrm>
      </p:grpSpPr>
      <p:sp>
        <p:nvSpPr>
          <p:cNvPr id="7" name="TypeTextLevel" hidden="1">
            <a:extLst>
              <a:ext uri="{FF2B5EF4-FFF2-40B4-BE49-F238E27FC236}">
                <a16:creationId xmlns:a16="http://schemas.microsoft.com/office/drawing/2014/main" id="{810C2A13-CF92-47CC-8BB1-C1C4211AF7A8}"/>
              </a:ext>
            </a:extLst>
          </p:cNvPr>
          <p:cNvSpPr txBox="1"/>
          <p:nvPr/>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3" name="Tijdelijke aanduiding voor grafiek 2">
            <a:extLst>
              <a:ext uri="{FF2B5EF4-FFF2-40B4-BE49-F238E27FC236}">
                <a16:creationId xmlns:a16="http://schemas.microsoft.com/office/drawing/2014/main" id="{6242F550-7723-ABC9-E589-07CBDDF4ACF8}"/>
              </a:ext>
            </a:extLst>
          </p:cNvPr>
          <p:cNvSpPr>
            <a:spLocks noGrp="1"/>
          </p:cNvSpPr>
          <p:nvPr>
            <p:ph type="chart" sz="quarter" idx="17" hasCustomPrompt="1"/>
          </p:nvPr>
        </p:nvSpPr>
        <p:spPr>
          <a:xfrm>
            <a:off x="442856" y="1576388"/>
            <a:ext cx="7468214" cy="4418012"/>
          </a:xfrm>
        </p:spPr>
        <p:txBody>
          <a:bodyPr/>
          <a:lstStyle/>
          <a:p>
            <a:r>
              <a:rPr lang="nl-NL" dirty="0"/>
              <a:t>Click on </a:t>
            </a:r>
            <a:r>
              <a:rPr lang="nl-NL" dirty="0" err="1"/>
              <a:t>the</a:t>
            </a:r>
            <a:r>
              <a:rPr lang="nl-NL" dirty="0"/>
              <a:t> icon </a:t>
            </a:r>
            <a:r>
              <a:rPr lang="nl-NL" dirty="0" err="1"/>
              <a:t>if</a:t>
            </a:r>
            <a:r>
              <a:rPr lang="nl-NL" dirty="0"/>
              <a:t> </a:t>
            </a:r>
            <a:r>
              <a:rPr lang="nl-NL" dirty="0" err="1"/>
              <a:t>you</a:t>
            </a:r>
            <a:r>
              <a:rPr lang="nl-NL" dirty="0"/>
              <a:t> want </a:t>
            </a:r>
            <a:r>
              <a:rPr lang="nl-NL" dirty="0" err="1"/>
              <a:t>to</a:t>
            </a:r>
            <a:r>
              <a:rPr lang="nl-NL" dirty="0"/>
              <a:t> </a:t>
            </a:r>
            <a:r>
              <a:rPr lang="nl-NL" dirty="0" err="1"/>
              <a:t>add</a:t>
            </a:r>
            <a:r>
              <a:rPr lang="nl-NL" dirty="0"/>
              <a:t> a </a:t>
            </a:r>
            <a:r>
              <a:rPr lang="nl-NL" dirty="0" err="1"/>
              <a:t>graph</a:t>
            </a:r>
            <a:endParaRPr lang="nl-NL" dirty="0"/>
          </a:p>
        </p:txBody>
      </p:sp>
      <p:sp>
        <p:nvSpPr>
          <p:cNvPr id="2" name="TypeTextLevel" hidden="1">
            <a:extLst>
              <a:ext uri="{FF2B5EF4-FFF2-40B4-BE49-F238E27FC236}">
                <a16:creationId xmlns:a16="http://schemas.microsoft.com/office/drawing/2014/main" id="{A50F3ED2-12D9-322A-A169-1874133D1EEA}"/>
              </a:ext>
            </a:extLst>
          </p:cNvPr>
          <p:cNvSpPr txBox="1"/>
          <p:nvPr userDrawn="1"/>
        </p:nvSpPr>
        <p:spPr>
          <a:xfrm>
            <a:off x="-1680645" y="188640"/>
            <a:ext cx="1680645" cy="215444"/>
          </a:xfrm>
          <a:prstGeom prst="rect">
            <a:avLst/>
          </a:prstGeom>
          <a:noFill/>
        </p:spPr>
        <p:txBody>
          <a:bodyPr wrap="square" rtlCol="0">
            <a:spAutoFit/>
          </a:bodyPr>
          <a:lstStyle/>
          <a:p>
            <a:r>
              <a:rPr lang="nl-NL" sz="800" err="1"/>
              <a:t>TextSlide</a:t>
            </a:r>
            <a:endParaRPr lang="nl-NL" sz="800"/>
          </a:p>
        </p:txBody>
      </p:sp>
      <p:sp>
        <p:nvSpPr>
          <p:cNvPr id="12" name="Title 11">
            <a:extLst>
              <a:ext uri="{FF2B5EF4-FFF2-40B4-BE49-F238E27FC236}">
                <a16:creationId xmlns:a16="http://schemas.microsoft.com/office/drawing/2014/main" id="{5F8FC23E-0318-8C64-5F32-6DF167F5655E}"/>
              </a:ext>
            </a:extLst>
          </p:cNvPr>
          <p:cNvSpPr>
            <a:spLocks noGrp="1"/>
          </p:cNvSpPr>
          <p:nvPr>
            <p:ph type="title" hasCustomPrompt="1"/>
          </p:nvPr>
        </p:nvSpPr>
        <p:spPr/>
        <p:txBody>
          <a:bodyPr/>
          <a:lstStyle/>
          <a:p>
            <a:r>
              <a:rPr lang="nl-NL" dirty="0"/>
              <a:t>Click </a:t>
            </a:r>
            <a:r>
              <a:rPr lang="nl-NL" dirty="0" err="1"/>
              <a:t>to</a:t>
            </a:r>
            <a:r>
              <a:rPr lang="nl-NL" dirty="0"/>
              <a:t> </a:t>
            </a:r>
            <a:r>
              <a:rPr lang="nl-NL" dirty="0" err="1"/>
              <a:t>edit</a:t>
            </a:r>
            <a:r>
              <a:rPr lang="nl-NL" dirty="0"/>
              <a:t> </a:t>
            </a:r>
            <a:r>
              <a:rPr lang="nl-NL" dirty="0" err="1"/>
              <a:t>style</a:t>
            </a:r>
            <a:endParaRPr lang="nl-NL" dirty="0"/>
          </a:p>
        </p:txBody>
      </p:sp>
      <p:sp>
        <p:nvSpPr>
          <p:cNvPr id="4" name="Tijdelijke aanduiding voor datum 3">
            <a:extLst>
              <a:ext uri="{FF2B5EF4-FFF2-40B4-BE49-F238E27FC236}">
                <a16:creationId xmlns:a16="http://schemas.microsoft.com/office/drawing/2014/main" id="{52829266-85BF-DA81-ECF1-ED64C5BC4054}"/>
              </a:ext>
            </a:extLst>
          </p:cNvPr>
          <p:cNvSpPr>
            <a:spLocks noGrp="1"/>
          </p:cNvSpPr>
          <p:nvPr>
            <p:ph type="dt" sz="half" idx="18"/>
          </p:nvPr>
        </p:nvSpPr>
        <p:spPr/>
        <p:txBody>
          <a:bodyPr/>
          <a:lstStyle/>
          <a:p>
            <a:fld id="{625E1682-7C57-2945-B5DF-E41BBD572EF2}" type="datetime1">
              <a:rPr lang="nl-NL" smtClean="0"/>
              <a:t>2-9-2025</a:t>
            </a:fld>
            <a:endParaRPr lang="nl-NL" dirty="0"/>
          </a:p>
        </p:txBody>
      </p:sp>
      <p:sp>
        <p:nvSpPr>
          <p:cNvPr id="5" name="Tijdelijke aanduiding voor voettekst 4">
            <a:extLst>
              <a:ext uri="{FF2B5EF4-FFF2-40B4-BE49-F238E27FC236}">
                <a16:creationId xmlns:a16="http://schemas.microsoft.com/office/drawing/2014/main" id="{FAD1558C-E821-A1A3-AFEC-E51DDB20EBB5}"/>
              </a:ext>
            </a:extLst>
          </p:cNvPr>
          <p:cNvSpPr>
            <a:spLocks noGrp="1"/>
          </p:cNvSpPr>
          <p:nvPr>
            <p:ph type="ftr" sz="quarter" idx="19"/>
          </p:nvPr>
        </p:nvSpPr>
        <p:spPr/>
        <p:txBody>
          <a:bodyPr/>
          <a:lstStyle/>
          <a:p>
            <a:r>
              <a:rPr lang="nl-NL"/>
              <a:t>Name of the Faculty or Research Institute</a:t>
            </a:r>
          </a:p>
        </p:txBody>
      </p:sp>
      <p:sp>
        <p:nvSpPr>
          <p:cNvPr id="6" name="Tijdelijke aanduiding voor dianummer 5">
            <a:extLst>
              <a:ext uri="{FF2B5EF4-FFF2-40B4-BE49-F238E27FC236}">
                <a16:creationId xmlns:a16="http://schemas.microsoft.com/office/drawing/2014/main" id="{41F851B3-D4F1-06F5-3A98-FAE71E37937E}"/>
              </a:ext>
            </a:extLst>
          </p:cNvPr>
          <p:cNvSpPr>
            <a:spLocks noGrp="1"/>
          </p:cNvSpPr>
          <p:nvPr>
            <p:ph type="sldNum" sz="quarter" idx="20"/>
          </p:nvPr>
        </p:nvSpPr>
        <p:spPr/>
        <p:txBody>
          <a:bodyPr/>
          <a:lstStyle/>
          <a:p>
            <a:fld id="{840C1E0B-154D-844F-9C3C-CB8827A7EAB0}" type="slidenum">
              <a:rPr lang="nl-NL" smtClean="0"/>
              <a:pPr/>
              <a:t>‹nr.›</a:t>
            </a:fld>
            <a:endParaRPr lang="nl-NL"/>
          </a:p>
        </p:txBody>
      </p:sp>
      <p:sp>
        <p:nvSpPr>
          <p:cNvPr id="8" name="Text Placeholder 5">
            <a:extLst>
              <a:ext uri="{FF2B5EF4-FFF2-40B4-BE49-F238E27FC236}">
                <a16:creationId xmlns:a16="http://schemas.microsoft.com/office/drawing/2014/main" id="{C62ED1A9-9145-6156-F2A5-720604038444}"/>
              </a:ext>
            </a:extLst>
          </p:cNvPr>
          <p:cNvSpPr>
            <a:spLocks noGrp="1"/>
          </p:cNvSpPr>
          <p:nvPr>
            <p:ph type="body" sz="quarter" idx="21" hasCustomPrompt="1"/>
          </p:nvPr>
        </p:nvSpPr>
        <p:spPr>
          <a:xfrm>
            <a:off x="8126942" y="1576388"/>
            <a:ext cx="3631728" cy="4418012"/>
          </a:xfrm>
        </p:spPr>
        <p:txBody>
          <a:bodyPr/>
          <a:lstStyle>
            <a:lvl1pPr>
              <a:lnSpc>
                <a:spcPct val="100000"/>
              </a:lnSpc>
              <a:spcAft>
                <a:spcPts val="1200"/>
              </a:spcAft>
              <a:defRPr/>
            </a:lvl1pPr>
            <a:lvl3pPr>
              <a:lnSpc>
                <a:spcPct val="100000"/>
              </a:lnSpc>
              <a:defRPr/>
            </a:lvl3pPr>
            <a:lvl4pPr>
              <a:lnSpc>
                <a:spcPct val="100000"/>
              </a:lnSpc>
              <a:defRPr/>
            </a:lvl4pPr>
            <a:lvl5pPr>
              <a:lnSpc>
                <a:spcPct val="100000"/>
              </a:lnSpc>
              <a:defRPr/>
            </a:lvl5pPr>
          </a:lstStyle>
          <a:p>
            <a:pPr lvl="0"/>
            <a:r>
              <a:rPr lang="nl-NL" dirty="0" err="1"/>
              <a:t>Edit</a:t>
            </a:r>
            <a:r>
              <a:rPr lang="nl-NL" dirty="0"/>
              <a:t> </a:t>
            </a:r>
            <a:r>
              <a:rPr lang="nl-NL" dirty="0" err="1"/>
              <a:t>text</a:t>
            </a:r>
            <a:r>
              <a:rPr lang="nl-NL" dirty="0"/>
              <a:t> </a:t>
            </a:r>
            <a:r>
              <a:rPr lang="nl-NL" dirty="0" err="1"/>
              <a:t>style</a:t>
            </a:r>
            <a:r>
              <a:rPr lang="nl-NL" dirty="0"/>
              <a:t> of model</a:t>
            </a:r>
          </a:p>
          <a:p>
            <a:pPr lvl="1"/>
            <a:r>
              <a:rPr lang="nl-NL" dirty="0"/>
              <a:t>Body</a:t>
            </a:r>
          </a:p>
          <a:p>
            <a:pPr lvl="2"/>
            <a:r>
              <a:rPr lang="nl-NL" dirty="0" err="1"/>
              <a:t>Bullet</a:t>
            </a:r>
            <a:r>
              <a:rPr lang="nl-NL" dirty="0"/>
              <a:t> level 1</a:t>
            </a:r>
          </a:p>
          <a:p>
            <a:pPr lvl="3"/>
            <a:r>
              <a:rPr lang="nl-NL" dirty="0" err="1"/>
              <a:t>Bullet</a:t>
            </a:r>
            <a:r>
              <a:rPr lang="nl-NL" dirty="0"/>
              <a:t> level 2</a:t>
            </a:r>
          </a:p>
          <a:p>
            <a:pPr lvl="4"/>
            <a:r>
              <a:rPr lang="nl-NL" dirty="0"/>
              <a:t>Small </a:t>
            </a:r>
            <a:r>
              <a:rPr lang="nl-NL" dirty="0" err="1"/>
              <a:t>text</a:t>
            </a:r>
            <a:endParaRPr lang="en-GB" dirty="0"/>
          </a:p>
        </p:txBody>
      </p:sp>
    </p:spTree>
    <p:extLst>
      <p:ext uri="{BB962C8B-B14F-4D97-AF65-F5344CB8AC3E}">
        <p14:creationId xmlns:p14="http://schemas.microsoft.com/office/powerpoint/2010/main" val="2276487451"/>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134228-80CE-5E66-3135-FBB0775A4384}"/>
              </a:ext>
            </a:extLst>
          </p:cNvPr>
          <p:cNvSpPr>
            <a:spLocks noGrp="1"/>
          </p:cNvSpPr>
          <p:nvPr>
            <p:ph type="title" hasCustomPrompt="1"/>
          </p:nvPr>
        </p:nvSpPr>
        <p:spPr>
          <a:xfrm>
            <a:off x="431943" y="-1"/>
            <a:ext cx="11345582" cy="1144800"/>
          </a:xfrm>
          <a:prstGeom prst="rect">
            <a:avLst/>
          </a:prstGeom>
        </p:spPr>
        <p:txBody>
          <a:bodyPr/>
          <a:lstStyle>
            <a:lvl1pPr>
              <a:defRPr>
                <a:solidFill>
                  <a:schemeClr val="tx1"/>
                </a:solidFill>
              </a:defRPr>
            </a:lvl1pPr>
          </a:lstStyle>
          <a:p>
            <a:r>
              <a:rPr lang="nl-NL" dirty="0"/>
              <a:t>Click </a:t>
            </a:r>
            <a:r>
              <a:rPr lang="nl-NL" dirty="0" err="1"/>
              <a:t>to</a:t>
            </a:r>
            <a:r>
              <a:rPr lang="nl-NL" dirty="0"/>
              <a:t> </a:t>
            </a:r>
            <a:r>
              <a:rPr lang="nl-NL" dirty="0" err="1"/>
              <a:t>edit</a:t>
            </a:r>
            <a:r>
              <a:rPr lang="nl-NL" dirty="0"/>
              <a:t> </a:t>
            </a:r>
            <a:r>
              <a:rPr lang="nl-NL" dirty="0" err="1"/>
              <a:t>style</a:t>
            </a:r>
            <a:endParaRPr lang="nl-NL" dirty="0"/>
          </a:p>
        </p:txBody>
      </p:sp>
      <p:sp>
        <p:nvSpPr>
          <p:cNvPr id="3" name="Tijdelijke aanduiding voor datum 2">
            <a:extLst>
              <a:ext uri="{FF2B5EF4-FFF2-40B4-BE49-F238E27FC236}">
                <a16:creationId xmlns:a16="http://schemas.microsoft.com/office/drawing/2014/main" id="{AA784A1E-8FFE-FF10-29E7-5137AECE6D3C}"/>
              </a:ext>
            </a:extLst>
          </p:cNvPr>
          <p:cNvSpPr>
            <a:spLocks noGrp="1"/>
          </p:cNvSpPr>
          <p:nvPr>
            <p:ph type="dt" sz="half" idx="10"/>
          </p:nvPr>
        </p:nvSpPr>
        <p:spPr/>
        <p:txBody>
          <a:bodyPr/>
          <a:lstStyle/>
          <a:p>
            <a:fld id="{CEF6B40E-E78E-EB45-9253-200E142EA26D}" type="datetime1">
              <a:rPr lang="nl-NL" smtClean="0"/>
              <a:t>2-9-2025</a:t>
            </a:fld>
            <a:endParaRPr lang="nl-NL"/>
          </a:p>
        </p:txBody>
      </p:sp>
      <p:sp>
        <p:nvSpPr>
          <p:cNvPr id="4" name="Tijdelijke aanduiding voor voettekst 3">
            <a:extLst>
              <a:ext uri="{FF2B5EF4-FFF2-40B4-BE49-F238E27FC236}">
                <a16:creationId xmlns:a16="http://schemas.microsoft.com/office/drawing/2014/main" id="{EF85B7CB-4E72-CF17-275C-8270105E5062}"/>
              </a:ext>
            </a:extLst>
          </p:cNvPr>
          <p:cNvSpPr>
            <a:spLocks noGrp="1"/>
          </p:cNvSpPr>
          <p:nvPr>
            <p:ph type="ftr" sz="quarter" idx="11"/>
          </p:nvPr>
        </p:nvSpPr>
        <p:spPr/>
        <p:txBody>
          <a:bodyPr/>
          <a:lstStyle/>
          <a:p>
            <a:r>
              <a:rPr lang="nl-NL"/>
              <a:t>Name of the Faculty or Research Institute</a:t>
            </a:r>
          </a:p>
        </p:txBody>
      </p:sp>
      <p:sp>
        <p:nvSpPr>
          <p:cNvPr id="5" name="Tijdelijke aanduiding voor dianummer 4">
            <a:extLst>
              <a:ext uri="{FF2B5EF4-FFF2-40B4-BE49-F238E27FC236}">
                <a16:creationId xmlns:a16="http://schemas.microsoft.com/office/drawing/2014/main" id="{FA019521-44CB-2131-E21F-8C2F108B329A}"/>
              </a:ext>
            </a:extLst>
          </p:cNvPr>
          <p:cNvSpPr>
            <a:spLocks noGrp="1"/>
          </p:cNvSpPr>
          <p:nvPr>
            <p:ph type="sldNum" sz="quarter" idx="12"/>
          </p:nvPr>
        </p:nvSpPr>
        <p:spPr/>
        <p:txBody>
          <a:bodyPr/>
          <a:lstStyle/>
          <a:p>
            <a:fld id="{840C1E0B-154D-844F-9C3C-CB8827A7EAB0}" type="slidenum">
              <a:rPr lang="nl-NL" smtClean="0"/>
              <a:pPr/>
              <a:t>‹nr.›</a:t>
            </a:fld>
            <a:endParaRPr lang="nl-NL"/>
          </a:p>
        </p:txBody>
      </p:sp>
      <p:sp>
        <p:nvSpPr>
          <p:cNvPr id="12" name="Tijdelijke aanduiding voor tekst 11">
            <a:extLst>
              <a:ext uri="{FF2B5EF4-FFF2-40B4-BE49-F238E27FC236}">
                <a16:creationId xmlns:a16="http://schemas.microsoft.com/office/drawing/2014/main" id="{ACF1038D-30ED-296B-FD3A-781692693607}"/>
              </a:ext>
            </a:extLst>
          </p:cNvPr>
          <p:cNvSpPr>
            <a:spLocks noGrp="1"/>
          </p:cNvSpPr>
          <p:nvPr>
            <p:ph type="body" sz="quarter" idx="13" hasCustomPrompt="1"/>
          </p:nvPr>
        </p:nvSpPr>
        <p:spPr>
          <a:xfrm>
            <a:off x="4436908" y="2139304"/>
            <a:ext cx="1363153" cy="1363331"/>
          </a:xfrm>
          <a:prstGeom prst="ellipse">
            <a:avLst/>
          </a:prstGeom>
          <a:solidFill>
            <a:schemeClr val="accent3"/>
          </a:solidFill>
        </p:spPr>
        <p:txBody>
          <a:bodyPr/>
          <a:lstStyle>
            <a:lvl1pPr>
              <a:defRPr>
                <a:noFill/>
              </a:defRPr>
            </a:lvl1pPr>
          </a:lstStyle>
          <a:p>
            <a:pPr lvl="0"/>
            <a:r>
              <a:rPr lang="nl-NL"/>
              <a:t>.</a:t>
            </a:r>
          </a:p>
        </p:txBody>
      </p:sp>
      <p:sp>
        <p:nvSpPr>
          <p:cNvPr id="13" name="Tijdelijke aanduiding voor tekst 11">
            <a:extLst>
              <a:ext uri="{FF2B5EF4-FFF2-40B4-BE49-F238E27FC236}">
                <a16:creationId xmlns:a16="http://schemas.microsoft.com/office/drawing/2014/main" id="{FA598ED2-D5C7-EE42-132E-A167C28A1B4A}"/>
              </a:ext>
            </a:extLst>
          </p:cNvPr>
          <p:cNvSpPr>
            <a:spLocks noGrp="1"/>
          </p:cNvSpPr>
          <p:nvPr>
            <p:ph type="body" sz="quarter" idx="14" hasCustomPrompt="1"/>
          </p:nvPr>
        </p:nvSpPr>
        <p:spPr>
          <a:xfrm>
            <a:off x="6374101" y="2139304"/>
            <a:ext cx="1363153" cy="1363331"/>
          </a:xfrm>
          <a:prstGeom prst="ellipse">
            <a:avLst/>
          </a:prstGeom>
          <a:solidFill>
            <a:srgbClr val="F3BA30"/>
          </a:solidFill>
        </p:spPr>
        <p:txBody>
          <a:bodyPr/>
          <a:lstStyle>
            <a:lvl1pPr>
              <a:defRPr>
                <a:noFill/>
              </a:defRPr>
            </a:lvl1pPr>
          </a:lstStyle>
          <a:p>
            <a:pPr lvl="0"/>
            <a:r>
              <a:rPr lang="nl-NL"/>
              <a:t>.</a:t>
            </a:r>
          </a:p>
        </p:txBody>
      </p:sp>
      <p:sp>
        <p:nvSpPr>
          <p:cNvPr id="14" name="Tijdelijke aanduiding voor tekst 11">
            <a:extLst>
              <a:ext uri="{FF2B5EF4-FFF2-40B4-BE49-F238E27FC236}">
                <a16:creationId xmlns:a16="http://schemas.microsoft.com/office/drawing/2014/main" id="{3DD24851-04AF-12AB-FE60-AD021984BFD8}"/>
              </a:ext>
            </a:extLst>
          </p:cNvPr>
          <p:cNvSpPr>
            <a:spLocks noGrp="1"/>
          </p:cNvSpPr>
          <p:nvPr>
            <p:ph type="body" sz="quarter" idx="15" hasCustomPrompt="1"/>
          </p:nvPr>
        </p:nvSpPr>
        <p:spPr>
          <a:xfrm>
            <a:off x="4436908" y="4076736"/>
            <a:ext cx="1363153" cy="1363331"/>
          </a:xfrm>
          <a:prstGeom prst="ellipse">
            <a:avLst/>
          </a:prstGeom>
          <a:solidFill>
            <a:srgbClr val="0077B3"/>
          </a:solidFill>
        </p:spPr>
        <p:txBody>
          <a:bodyPr/>
          <a:lstStyle>
            <a:lvl1pPr>
              <a:defRPr>
                <a:noFill/>
              </a:defRPr>
            </a:lvl1pPr>
          </a:lstStyle>
          <a:p>
            <a:pPr lvl="0"/>
            <a:r>
              <a:rPr lang="nl-NL"/>
              <a:t>.</a:t>
            </a:r>
          </a:p>
        </p:txBody>
      </p:sp>
      <p:sp>
        <p:nvSpPr>
          <p:cNvPr id="15" name="Tijdelijke aanduiding voor tekst 11">
            <a:extLst>
              <a:ext uri="{FF2B5EF4-FFF2-40B4-BE49-F238E27FC236}">
                <a16:creationId xmlns:a16="http://schemas.microsoft.com/office/drawing/2014/main" id="{EAAE9CDC-F402-04DD-0172-48062FF69AD0}"/>
              </a:ext>
            </a:extLst>
          </p:cNvPr>
          <p:cNvSpPr>
            <a:spLocks noGrp="1"/>
          </p:cNvSpPr>
          <p:nvPr>
            <p:ph type="body" sz="quarter" idx="16" hasCustomPrompt="1"/>
          </p:nvPr>
        </p:nvSpPr>
        <p:spPr>
          <a:xfrm>
            <a:off x="6374101" y="4076736"/>
            <a:ext cx="1363153" cy="1363331"/>
          </a:xfrm>
          <a:prstGeom prst="ellipse">
            <a:avLst/>
          </a:prstGeom>
          <a:solidFill>
            <a:srgbClr val="E8692D"/>
          </a:solidFill>
        </p:spPr>
        <p:txBody>
          <a:bodyPr/>
          <a:lstStyle>
            <a:lvl1pPr>
              <a:defRPr>
                <a:noFill/>
              </a:defRPr>
            </a:lvl1pPr>
          </a:lstStyle>
          <a:p>
            <a:pPr lvl="0"/>
            <a:r>
              <a:rPr lang="nl-NL"/>
              <a:t>.</a:t>
            </a:r>
          </a:p>
        </p:txBody>
      </p:sp>
      <p:sp>
        <p:nvSpPr>
          <p:cNvPr id="16" name="Tijdelijke aanduiding voor tekst 11">
            <a:extLst>
              <a:ext uri="{FF2B5EF4-FFF2-40B4-BE49-F238E27FC236}">
                <a16:creationId xmlns:a16="http://schemas.microsoft.com/office/drawing/2014/main" id="{AC94189A-1D86-4128-8650-AFBFEA7D76A6}"/>
              </a:ext>
            </a:extLst>
          </p:cNvPr>
          <p:cNvSpPr>
            <a:spLocks noGrp="1"/>
          </p:cNvSpPr>
          <p:nvPr>
            <p:ph type="body" sz="quarter" idx="17" hasCustomPrompt="1"/>
          </p:nvPr>
        </p:nvSpPr>
        <p:spPr>
          <a:xfrm>
            <a:off x="5594698" y="3277633"/>
            <a:ext cx="1012765" cy="1012897"/>
          </a:xfrm>
          <a:prstGeom prst="ellipse">
            <a:avLst/>
          </a:prstGeom>
          <a:solidFill>
            <a:schemeClr val="bg2">
              <a:lumMod val="95000"/>
            </a:schemeClr>
          </a:solidFill>
        </p:spPr>
        <p:txBody>
          <a:bodyPr vert="horz" wrap="none" lIns="0" tIns="0" rIns="0" bIns="0" rtlCol="0" anchor="ctr">
            <a:noAutofit/>
          </a:bodyPr>
          <a:lstStyle>
            <a:lvl1pPr algn="ctr">
              <a:defRPr kumimoji="0" lang="nl-NL" b="1" u="none" strike="noStrike" cap="none" spc="0" normalizeH="0" baseline="0" dirty="0">
                <a:ln>
                  <a:noFill/>
                </a:ln>
                <a:solidFill>
                  <a:srgbClr val="000000"/>
                </a:solidFill>
                <a:effectLst/>
                <a:uLnTx/>
                <a:uFillTx/>
                <a:latin typeface="+mj-lt"/>
              </a:defRPr>
            </a:lvl1pPr>
          </a:lstStyle>
          <a:p>
            <a:pPr marR="0" lvl="0" algn="ctr" defTabSz="914309" fontAlgn="auto">
              <a:spcAft>
                <a:spcPts val="0"/>
              </a:spcAft>
              <a:buClrTx/>
              <a:buSzTx/>
              <a:buFontTx/>
              <a:tabLst/>
            </a:pPr>
            <a:r>
              <a:rPr lang="nl-NL" sz="2000" err="1">
                <a:solidFill>
                  <a:schemeClr val="tx1"/>
                </a:solidFill>
                <a:latin typeface="Aptos Display" panose="020B0004020202020204" pitchFamily="34" charset="0"/>
              </a:rPr>
              <a:t>title</a:t>
            </a:r>
            <a:endParaRPr lang="nl-NL" sz="2000">
              <a:solidFill>
                <a:schemeClr val="tx1"/>
              </a:solidFill>
              <a:latin typeface="Aptos Display" panose="020B0004020202020204" pitchFamily="34" charset="0"/>
            </a:endParaRPr>
          </a:p>
        </p:txBody>
      </p:sp>
      <p:sp>
        <p:nvSpPr>
          <p:cNvPr id="18" name="Tijdelijke aanduiding voor afbeelding 17">
            <a:extLst>
              <a:ext uri="{FF2B5EF4-FFF2-40B4-BE49-F238E27FC236}">
                <a16:creationId xmlns:a16="http://schemas.microsoft.com/office/drawing/2014/main" id="{69DED3B8-C92B-B7AF-2787-4155B044588A}"/>
              </a:ext>
            </a:extLst>
          </p:cNvPr>
          <p:cNvSpPr>
            <a:spLocks noGrp="1"/>
          </p:cNvSpPr>
          <p:nvPr>
            <p:ph type="pic" sz="quarter" idx="18" hasCustomPrompt="1"/>
          </p:nvPr>
        </p:nvSpPr>
        <p:spPr>
          <a:xfrm>
            <a:off x="4792599" y="2495421"/>
            <a:ext cx="651769" cy="651096"/>
          </a:xfrm>
        </p:spPr>
        <p:txBody>
          <a:bodyPr anchor="ctr">
            <a:normAutofit/>
          </a:bodyPr>
          <a:lstStyle>
            <a:lvl1pPr algn="ctr">
              <a:defRPr sz="600">
                <a:solidFill>
                  <a:schemeClr val="bg2"/>
                </a:solidFill>
              </a:defRPr>
            </a:lvl1pPr>
          </a:lstStyle>
          <a:p>
            <a:r>
              <a:rPr lang="nl-NL"/>
              <a:t>Icon</a:t>
            </a:r>
          </a:p>
        </p:txBody>
      </p:sp>
      <p:sp>
        <p:nvSpPr>
          <p:cNvPr id="19" name="Tijdelijke aanduiding voor afbeelding 17">
            <a:extLst>
              <a:ext uri="{FF2B5EF4-FFF2-40B4-BE49-F238E27FC236}">
                <a16:creationId xmlns:a16="http://schemas.microsoft.com/office/drawing/2014/main" id="{52BDA4E1-0A93-0F7E-A632-C7C852E902EE}"/>
              </a:ext>
            </a:extLst>
          </p:cNvPr>
          <p:cNvSpPr>
            <a:spLocks noGrp="1"/>
          </p:cNvSpPr>
          <p:nvPr>
            <p:ph type="pic" sz="quarter" idx="19" hasCustomPrompt="1"/>
          </p:nvPr>
        </p:nvSpPr>
        <p:spPr>
          <a:xfrm>
            <a:off x="6729793" y="2495421"/>
            <a:ext cx="651769" cy="651096"/>
          </a:xfrm>
        </p:spPr>
        <p:txBody>
          <a:bodyPr anchor="ctr">
            <a:normAutofit/>
          </a:bodyPr>
          <a:lstStyle>
            <a:lvl1pPr algn="ctr">
              <a:defRPr sz="600">
                <a:solidFill>
                  <a:schemeClr val="bg2"/>
                </a:solidFill>
              </a:defRPr>
            </a:lvl1pPr>
          </a:lstStyle>
          <a:p>
            <a:r>
              <a:rPr lang="nl-NL"/>
              <a:t>Icon</a:t>
            </a:r>
          </a:p>
        </p:txBody>
      </p:sp>
      <p:sp>
        <p:nvSpPr>
          <p:cNvPr id="20" name="Tijdelijke aanduiding voor afbeelding 17">
            <a:extLst>
              <a:ext uri="{FF2B5EF4-FFF2-40B4-BE49-F238E27FC236}">
                <a16:creationId xmlns:a16="http://schemas.microsoft.com/office/drawing/2014/main" id="{9DA37489-305F-F3E3-86FD-B7E5E7D37755}"/>
              </a:ext>
            </a:extLst>
          </p:cNvPr>
          <p:cNvSpPr>
            <a:spLocks noGrp="1"/>
          </p:cNvSpPr>
          <p:nvPr>
            <p:ph type="pic" sz="quarter" idx="20" hasCustomPrompt="1"/>
          </p:nvPr>
        </p:nvSpPr>
        <p:spPr>
          <a:xfrm>
            <a:off x="4792599" y="4432852"/>
            <a:ext cx="651769" cy="651096"/>
          </a:xfrm>
        </p:spPr>
        <p:txBody>
          <a:bodyPr anchor="ctr">
            <a:normAutofit/>
          </a:bodyPr>
          <a:lstStyle>
            <a:lvl1pPr algn="ctr">
              <a:defRPr sz="600">
                <a:solidFill>
                  <a:schemeClr val="bg2"/>
                </a:solidFill>
              </a:defRPr>
            </a:lvl1pPr>
          </a:lstStyle>
          <a:p>
            <a:r>
              <a:rPr lang="nl-NL"/>
              <a:t>Icon</a:t>
            </a:r>
          </a:p>
        </p:txBody>
      </p:sp>
      <p:sp>
        <p:nvSpPr>
          <p:cNvPr id="21" name="Tijdelijke aanduiding voor afbeelding 17">
            <a:extLst>
              <a:ext uri="{FF2B5EF4-FFF2-40B4-BE49-F238E27FC236}">
                <a16:creationId xmlns:a16="http://schemas.microsoft.com/office/drawing/2014/main" id="{7F6C8360-C076-F1E4-90E0-BA8C0FA054D7}"/>
              </a:ext>
            </a:extLst>
          </p:cNvPr>
          <p:cNvSpPr>
            <a:spLocks noGrp="1"/>
          </p:cNvSpPr>
          <p:nvPr>
            <p:ph type="pic" sz="quarter" idx="21" hasCustomPrompt="1"/>
          </p:nvPr>
        </p:nvSpPr>
        <p:spPr>
          <a:xfrm>
            <a:off x="6729793" y="4432852"/>
            <a:ext cx="651769" cy="651096"/>
          </a:xfrm>
        </p:spPr>
        <p:txBody>
          <a:bodyPr anchor="ctr">
            <a:normAutofit/>
          </a:bodyPr>
          <a:lstStyle>
            <a:lvl1pPr algn="ctr">
              <a:defRPr sz="600">
                <a:solidFill>
                  <a:schemeClr val="bg2"/>
                </a:solidFill>
              </a:defRPr>
            </a:lvl1pPr>
          </a:lstStyle>
          <a:p>
            <a:r>
              <a:rPr lang="nl-NL"/>
              <a:t>Icon</a:t>
            </a:r>
          </a:p>
        </p:txBody>
      </p:sp>
      <p:sp>
        <p:nvSpPr>
          <p:cNvPr id="27" name="Tijdelijke aanduiding voor tekst 24">
            <a:extLst>
              <a:ext uri="{FF2B5EF4-FFF2-40B4-BE49-F238E27FC236}">
                <a16:creationId xmlns:a16="http://schemas.microsoft.com/office/drawing/2014/main" id="{C05CAE12-FF59-F52B-13A4-F043866C516F}"/>
              </a:ext>
            </a:extLst>
          </p:cNvPr>
          <p:cNvSpPr>
            <a:spLocks noGrp="1"/>
          </p:cNvSpPr>
          <p:nvPr>
            <p:ph type="body" sz="quarter" idx="22" hasCustomPrompt="1"/>
          </p:nvPr>
        </p:nvSpPr>
        <p:spPr>
          <a:xfrm>
            <a:off x="2355544" y="2139303"/>
            <a:ext cx="1707927" cy="436328"/>
          </a:xfrm>
        </p:spPr>
        <p:txBody>
          <a:bodyPr anchor="b">
            <a:noAutofit/>
          </a:bodyPr>
          <a:lstStyle>
            <a:lvl1pPr algn="r">
              <a:defRPr lang="nl-NL" sz="1600" b="1" kern="1200" dirty="0">
                <a:solidFill>
                  <a:srgbClr val="4FAF48"/>
                </a:solidFill>
                <a:latin typeface="+mj-lt"/>
                <a:ea typeface="+mn-ea"/>
                <a:cs typeface="+mn-cs"/>
              </a:defRPr>
            </a:lvl1pPr>
          </a:lstStyle>
          <a:p>
            <a:pPr lvl="0"/>
            <a:r>
              <a:rPr lang="nl-NL" err="1"/>
              <a:t>Strenghts</a:t>
            </a:r>
            <a:endParaRPr lang="nl-NL"/>
          </a:p>
        </p:txBody>
      </p:sp>
      <p:sp>
        <p:nvSpPr>
          <p:cNvPr id="28" name="Tijdelijke aanduiding voor tekst 24">
            <a:extLst>
              <a:ext uri="{FF2B5EF4-FFF2-40B4-BE49-F238E27FC236}">
                <a16:creationId xmlns:a16="http://schemas.microsoft.com/office/drawing/2014/main" id="{BC8817D3-5FC3-2EAB-37EE-54DF6AF76218}"/>
              </a:ext>
            </a:extLst>
          </p:cNvPr>
          <p:cNvSpPr>
            <a:spLocks noGrp="1"/>
          </p:cNvSpPr>
          <p:nvPr>
            <p:ph type="body" sz="quarter" idx="23" hasCustomPrompt="1"/>
          </p:nvPr>
        </p:nvSpPr>
        <p:spPr>
          <a:xfrm>
            <a:off x="2355544" y="2613116"/>
            <a:ext cx="1707927" cy="1068297"/>
          </a:xfrm>
        </p:spPr>
        <p:txBody>
          <a:bodyPr anchor="t">
            <a:noAutofit/>
          </a:bodyPr>
          <a:lstStyle>
            <a:lvl1pPr algn="r">
              <a:lnSpc>
                <a:spcPct val="110000"/>
              </a:lnSpc>
              <a:spcAft>
                <a:spcPts val="600"/>
              </a:spcAft>
              <a:defRPr lang="nl-NL" sz="1200" kern="1200" dirty="0">
                <a:solidFill>
                  <a:schemeClr val="tx1"/>
                </a:solidFill>
                <a:latin typeface="+mn-lt"/>
                <a:ea typeface="+mn-ea"/>
                <a:cs typeface="+mn-cs"/>
              </a:defRPr>
            </a:lvl1pPr>
          </a:lstStyle>
          <a:p>
            <a:pPr lvl="0"/>
            <a:r>
              <a:rPr lang="nl-NL" dirty="0"/>
              <a:t>Details</a:t>
            </a:r>
          </a:p>
        </p:txBody>
      </p:sp>
      <p:sp>
        <p:nvSpPr>
          <p:cNvPr id="29" name="Tijdelijke aanduiding voor tekst 24">
            <a:extLst>
              <a:ext uri="{FF2B5EF4-FFF2-40B4-BE49-F238E27FC236}">
                <a16:creationId xmlns:a16="http://schemas.microsoft.com/office/drawing/2014/main" id="{EA553E71-3299-39EF-29FF-CF96B7ED2BA4}"/>
              </a:ext>
            </a:extLst>
          </p:cNvPr>
          <p:cNvSpPr>
            <a:spLocks noGrp="1"/>
          </p:cNvSpPr>
          <p:nvPr>
            <p:ph type="body" sz="quarter" idx="24" hasCustomPrompt="1"/>
          </p:nvPr>
        </p:nvSpPr>
        <p:spPr>
          <a:xfrm>
            <a:off x="8126942" y="2139303"/>
            <a:ext cx="1707927" cy="436328"/>
          </a:xfrm>
        </p:spPr>
        <p:txBody>
          <a:bodyPr anchor="b">
            <a:noAutofit/>
          </a:bodyPr>
          <a:lstStyle>
            <a:lvl1pPr>
              <a:defRPr lang="nl-NL" sz="1600" b="1" kern="1200" dirty="0">
                <a:solidFill>
                  <a:srgbClr val="F3BA30"/>
                </a:solidFill>
                <a:latin typeface="+mj-lt"/>
                <a:ea typeface="+mn-ea"/>
                <a:cs typeface="+mn-cs"/>
              </a:defRPr>
            </a:lvl1pPr>
          </a:lstStyle>
          <a:p>
            <a:pPr lvl="0"/>
            <a:r>
              <a:rPr lang="nl-NL" err="1"/>
              <a:t>Weakness</a:t>
            </a:r>
            <a:endParaRPr lang="nl-NL"/>
          </a:p>
        </p:txBody>
      </p:sp>
      <p:sp>
        <p:nvSpPr>
          <p:cNvPr id="30" name="Tijdelijke aanduiding voor tekst 24">
            <a:extLst>
              <a:ext uri="{FF2B5EF4-FFF2-40B4-BE49-F238E27FC236}">
                <a16:creationId xmlns:a16="http://schemas.microsoft.com/office/drawing/2014/main" id="{73697669-61CE-1436-85B6-974B87CDCCB3}"/>
              </a:ext>
            </a:extLst>
          </p:cNvPr>
          <p:cNvSpPr>
            <a:spLocks noGrp="1"/>
          </p:cNvSpPr>
          <p:nvPr>
            <p:ph type="body" sz="quarter" idx="25" hasCustomPrompt="1"/>
          </p:nvPr>
        </p:nvSpPr>
        <p:spPr>
          <a:xfrm>
            <a:off x="8126942" y="2613116"/>
            <a:ext cx="1707927" cy="1068297"/>
          </a:xfrm>
        </p:spPr>
        <p:txBody>
          <a:bodyPr anchor="t">
            <a:noAutofit/>
          </a:bodyPr>
          <a:lstStyle>
            <a:lvl1pPr>
              <a:lnSpc>
                <a:spcPct val="110000"/>
              </a:lnSpc>
              <a:spcAft>
                <a:spcPts val="600"/>
              </a:spcAft>
              <a:defRPr lang="nl-NL" sz="1200" kern="1200" dirty="0">
                <a:solidFill>
                  <a:schemeClr val="tx1"/>
                </a:solidFill>
                <a:latin typeface="+mn-lt"/>
                <a:ea typeface="+mn-ea"/>
                <a:cs typeface="+mn-cs"/>
              </a:defRPr>
            </a:lvl1pPr>
          </a:lstStyle>
          <a:p>
            <a:pPr lvl="0"/>
            <a:r>
              <a:rPr lang="nl-NL"/>
              <a:t>Details</a:t>
            </a:r>
          </a:p>
        </p:txBody>
      </p:sp>
      <p:sp>
        <p:nvSpPr>
          <p:cNvPr id="31" name="Tijdelijke aanduiding voor tekst 24">
            <a:extLst>
              <a:ext uri="{FF2B5EF4-FFF2-40B4-BE49-F238E27FC236}">
                <a16:creationId xmlns:a16="http://schemas.microsoft.com/office/drawing/2014/main" id="{A58AB3DB-0FEF-B702-5751-2C5F42D00219}"/>
              </a:ext>
            </a:extLst>
          </p:cNvPr>
          <p:cNvSpPr>
            <a:spLocks noGrp="1"/>
          </p:cNvSpPr>
          <p:nvPr>
            <p:ph type="body" sz="quarter" idx="26" hasCustomPrompt="1"/>
          </p:nvPr>
        </p:nvSpPr>
        <p:spPr>
          <a:xfrm>
            <a:off x="2355544" y="4077618"/>
            <a:ext cx="1707927" cy="436328"/>
          </a:xfrm>
        </p:spPr>
        <p:txBody>
          <a:bodyPr anchor="b">
            <a:noAutofit/>
          </a:bodyPr>
          <a:lstStyle>
            <a:lvl1pPr algn="r">
              <a:defRPr lang="nl-NL" sz="1600" b="1" kern="1200" dirty="0">
                <a:solidFill>
                  <a:srgbClr val="0077B3"/>
                </a:solidFill>
                <a:latin typeface="+mj-lt"/>
                <a:ea typeface="+mn-ea"/>
                <a:cs typeface="+mn-cs"/>
              </a:defRPr>
            </a:lvl1pPr>
          </a:lstStyle>
          <a:p>
            <a:pPr lvl="0"/>
            <a:r>
              <a:rPr lang="nl-NL" err="1"/>
              <a:t>Opportunities</a:t>
            </a:r>
            <a:endParaRPr lang="nl-NL"/>
          </a:p>
        </p:txBody>
      </p:sp>
      <p:sp>
        <p:nvSpPr>
          <p:cNvPr id="32" name="Tijdelijke aanduiding voor tekst 24">
            <a:extLst>
              <a:ext uri="{FF2B5EF4-FFF2-40B4-BE49-F238E27FC236}">
                <a16:creationId xmlns:a16="http://schemas.microsoft.com/office/drawing/2014/main" id="{EDA42C42-7886-322E-1941-6D1ED8850A0A}"/>
              </a:ext>
            </a:extLst>
          </p:cNvPr>
          <p:cNvSpPr>
            <a:spLocks noGrp="1"/>
          </p:cNvSpPr>
          <p:nvPr>
            <p:ph type="body" sz="quarter" idx="27" hasCustomPrompt="1"/>
          </p:nvPr>
        </p:nvSpPr>
        <p:spPr>
          <a:xfrm>
            <a:off x="2355544" y="4551431"/>
            <a:ext cx="1707927" cy="1068297"/>
          </a:xfrm>
        </p:spPr>
        <p:txBody>
          <a:bodyPr anchor="t">
            <a:noAutofit/>
          </a:bodyPr>
          <a:lstStyle>
            <a:lvl1pPr algn="r">
              <a:lnSpc>
                <a:spcPct val="110000"/>
              </a:lnSpc>
              <a:spcAft>
                <a:spcPts val="600"/>
              </a:spcAft>
              <a:defRPr lang="nl-NL" sz="1200" kern="1200" dirty="0">
                <a:solidFill>
                  <a:schemeClr val="tx1"/>
                </a:solidFill>
                <a:latin typeface="+mn-lt"/>
                <a:ea typeface="+mn-ea"/>
                <a:cs typeface="+mn-cs"/>
              </a:defRPr>
            </a:lvl1pPr>
          </a:lstStyle>
          <a:p>
            <a:pPr lvl="0"/>
            <a:r>
              <a:rPr lang="nl-NL"/>
              <a:t>Details</a:t>
            </a:r>
          </a:p>
        </p:txBody>
      </p:sp>
      <p:sp>
        <p:nvSpPr>
          <p:cNvPr id="33" name="Tijdelijke aanduiding voor tekst 24">
            <a:extLst>
              <a:ext uri="{FF2B5EF4-FFF2-40B4-BE49-F238E27FC236}">
                <a16:creationId xmlns:a16="http://schemas.microsoft.com/office/drawing/2014/main" id="{45C7E3C4-6FBD-0782-B645-29ED2FB24A31}"/>
              </a:ext>
            </a:extLst>
          </p:cNvPr>
          <p:cNvSpPr>
            <a:spLocks noGrp="1"/>
          </p:cNvSpPr>
          <p:nvPr>
            <p:ph type="body" sz="quarter" idx="28" hasCustomPrompt="1"/>
          </p:nvPr>
        </p:nvSpPr>
        <p:spPr>
          <a:xfrm>
            <a:off x="8138689" y="4077618"/>
            <a:ext cx="1707927" cy="436328"/>
          </a:xfrm>
        </p:spPr>
        <p:txBody>
          <a:bodyPr anchor="b">
            <a:noAutofit/>
          </a:bodyPr>
          <a:lstStyle>
            <a:lvl1pPr>
              <a:defRPr lang="nl-NL" sz="1600" b="1" kern="1200" dirty="0">
                <a:solidFill>
                  <a:srgbClr val="E8692D"/>
                </a:solidFill>
                <a:latin typeface="+mj-lt"/>
                <a:ea typeface="+mn-ea"/>
                <a:cs typeface="+mn-cs"/>
              </a:defRPr>
            </a:lvl1pPr>
          </a:lstStyle>
          <a:p>
            <a:pPr lvl="0"/>
            <a:r>
              <a:rPr lang="nl-NL" err="1"/>
              <a:t>Threats</a:t>
            </a:r>
            <a:endParaRPr lang="nl-NL"/>
          </a:p>
        </p:txBody>
      </p:sp>
      <p:sp>
        <p:nvSpPr>
          <p:cNvPr id="34" name="Tijdelijke aanduiding voor tekst 24">
            <a:extLst>
              <a:ext uri="{FF2B5EF4-FFF2-40B4-BE49-F238E27FC236}">
                <a16:creationId xmlns:a16="http://schemas.microsoft.com/office/drawing/2014/main" id="{936F3B35-905F-0C05-2CC6-F03667A3EBF2}"/>
              </a:ext>
            </a:extLst>
          </p:cNvPr>
          <p:cNvSpPr>
            <a:spLocks noGrp="1"/>
          </p:cNvSpPr>
          <p:nvPr>
            <p:ph type="body" sz="quarter" idx="29" hasCustomPrompt="1"/>
          </p:nvPr>
        </p:nvSpPr>
        <p:spPr>
          <a:xfrm>
            <a:off x="8138689" y="4551431"/>
            <a:ext cx="1707927" cy="1068297"/>
          </a:xfrm>
        </p:spPr>
        <p:txBody>
          <a:bodyPr anchor="t">
            <a:noAutofit/>
          </a:bodyPr>
          <a:lstStyle>
            <a:lvl1pPr>
              <a:lnSpc>
                <a:spcPct val="110000"/>
              </a:lnSpc>
              <a:spcAft>
                <a:spcPts val="600"/>
              </a:spcAft>
              <a:defRPr lang="nl-NL" sz="1200" kern="1200" dirty="0">
                <a:solidFill>
                  <a:schemeClr val="tx1"/>
                </a:solidFill>
                <a:latin typeface="+mn-lt"/>
                <a:ea typeface="+mn-ea"/>
                <a:cs typeface="+mn-cs"/>
              </a:defRPr>
            </a:lvl1pPr>
          </a:lstStyle>
          <a:p>
            <a:pPr lvl="0"/>
            <a:r>
              <a:rPr lang="nl-NL"/>
              <a:t>Details</a:t>
            </a:r>
          </a:p>
        </p:txBody>
      </p:sp>
    </p:spTree>
    <p:extLst>
      <p:ext uri="{BB962C8B-B14F-4D97-AF65-F5344CB8AC3E}">
        <p14:creationId xmlns:p14="http://schemas.microsoft.com/office/powerpoint/2010/main" val="37145082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ircle + ic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134228-80CE-5E66-3135-FBB0775A4384}"/>
              </a:ext>
            </a:extLst>
          </p:cNvPr>
          <p:cNvSpPr>
            <a:spLocks noGrp="1"/>
          </p:cNvSpPr>
          <p:nvPr>
            <p:ph type="title" hasCustomPrompt="1"/>
          </p:nvPr>
        </p:nvSpPr>
        <p:spPr>
          <a:xfrm>
            <a:off x="431943" y="-1"/>
            <a:ext cx="11345582" cy="1144800"/>
          </a:xfrm>
          <a:prstGeom prst="rect">
            <a:avLst/>
          </a:prstGeom>
        </p:spPr>
        <p:txBody>
          <a:bodyPr/>
          <a:lstStyle>
            <a:lvl1pPr>
              <a:defRPr>
                <a:solidFill>
                  <a:schemeClr val="tx1"/>
                </a:solidFill>
              </a:defRPr>
            </a:lvl1pPr>
          </a:lstStyle>
          <a:p>
            <a:r>
              <a:rPr lang="nl-NL" dirty="0"/>
              <a:t>Click </a:t>
            </a:r>
            <a:r>
              <a:rPr lang="nl-NL" dirty="0" err="1"/>
              <a:t>to</a:t>
            </a:r>
            <a:r>
              <a:rPr lang="nl-NL" dirty="0"/>
              <a:t> </a:t>
            </a:r>
            <a:r>
              <a:rPr lang="nl-NL" dirty="0" err="1"/>
              <a:t>edit</a:t>
            </a:r>
            <a:r>
              <a:rPr lang="nl-NL" dirty="0"/>
              <a:t> </a:t>
            </a:r>
            <a:r>
              <a:rPr lang="nl-NL" dirty="0" err="1"/>
              <a:t>style</a:t>
            </a:r>
            <a:endParaRPr lang="nl-NL" dirty="0"/>
          </a:p>
        </p:txBody>
      </p:sp>
      <p:sp>
        <p:nvSpPr>
          <p:cNvPr id="3" name="Tijdelijke aanduiding voor datum 2">
            <a:extLst>
              <a:ext uri="{FF2B5EF4-FFF2-40B4-BE49-F238E27FC236}">
                <a16:creationId xmlns:a16="http://schemas.microsoft.com/office/drawing/2014/main" id="{AA784A1E-8FFE-FF10-29E7-5137AECE6D3C}"/>
              </a:ext>
            </a:extLst>
          </p:cNvPr>
          <p:cNvSpPr>
            <a:spLocks noGrp="1"/>
          </p:cNvSpPr>
          <p:nvPr>
            <p:ph type="dt" sz="half" idx="10"/>
          </p:nvPr>
        </p:nvSpPr>
        <p:spPr/>
        <p:txBody>
          <a:bodyPr/>
          <a:lstStyle/>
          <a:p>
            <a:fld id="{AF03903D-37C9-DF4F-83A5-BD57ADBE2553}" type="datetime1">
              <a:rPr lang="nl-NL" smtClean="0"/>
              <a:t>2-9-2025</a:t>
            </a:fld>
            <a:endParaRPr lang="nl-NL"/>
          </a:p>
        </p:txBody>
      </p:sp>
      <p:sp>
        <p:nvSpPr>
          <p:cNvPr id="4" name="Tijdelijke aanduiding voor voettekst 3">
            <a:extLst>
              <a:ext uri="{FF2B5EF4-FFF2-40B4-BE49-F238E27FC236}">
                <a16:creationId xmlns:a16="http://schemas.microsoft.com/office/drawing/2014/main" id="{EF85B7CB-4E72-CF17-275C-8270105E5062}"/>
              </a:ext>
            </a:extLst>
          </p:cNvPr>
          <p:cNvSpPr>
            <a:spLocks noGrp="1"/>
          </p:cNvSpPr>
          <p:nvPr>
            <p:ph type="ftr" sz="quarter" idx="11"/>
          </p:nvPr>
        </p:nvSpPr>
        <p:spPr/>
        <p:txBody>
          <a:bodyPr/>
          <a:lstStyle/>
          <a:p>
            <a:r>
              <a:rPr lang="nl-NL"/>
              <a:t>Name of the Faculty or Research Institute</a:t>
            </a:r>
          </a:p>
        </p:txBody>
      </p:sp>
      <p:sp>
        <p:nvSpPr>
          <p:cNvPr id="5" name="Tijdelijke aanduiding voor dianummer 4">
            <a:extLst>
              <a:ext uri="{FF2B5EF4-FFF2-40B4-BE49-F238E27FC236}">
                <a16:creationId xmlns:a16="http://schemas.microsoft.com/office/drawing/2014/main" id="{FA019521-44CB-2131-E21F-8C2F108B329A}"/>
              </a:ext>
            </a:extLst>
          </p:cNvPr>
          <p:cNvSpPr>
            <a:spLocks noGrp="1"/>
          </p:cNvSpPr>
          <p:nvPr>
            <p:ph type="sldNum" sz="quarter" idx="12"/>
          </p:nvPr>
        </p:nvSpPr>
        <p:spPr/>
        <p:txBody>
          <a:bodyPr/>
          <a:lstStyle/>
          <a:p>
            <a:fld id="{840C1E0B-154D-844F-9C3C-CB8827A7EAB0}" type="slidenum">
              <a:rPr lang="nl-NL" smtClean="0"/>
              <a:pPr/>
              <a:t>‹nr.›</a:t>
            </a:fld>
            <a:endParaRPr lang="nl-NL"/>
          </a:p>
        </p:txBody>
      </p:sp>
      <p:sp>
        <p:nvSpPr>
          <p:cNvPr id="12" name="Tijdelijke aanduiding voor tekst 11">
            <a:extLst>
              <a:ext uri="{FF2B5EF4-FFF2-40B4-BE49-F238E27FC236}">
                <a16:creationId xmlns:a16="http://schemas.microsoft.com/office/drawing/2014/main" id="{ACF1038D-30ED-296B-FD3A-781692693607}"/>
              </a:ext>
            </a:extLst>
          </p:cNvPr>
          <p:cNvSpPr>
            <a:spLocks noGrp="1"/>
          </p:cNvSpPr>
          <p:nvPr>
            <p:ph type="body" sz="quarter" idx="13" hasCustomPrompt="1"/>
          </p:nvPr>
        </p:nvSpPr>
        <p:spPr>
          <a:xfrm>
            <a:off x="2527990" y="1944850"/>
            <a:ext cx="1363153" cy="1363331"/>
          </a:xfrm>
          <a:prstGeom prst="ellipse">
            <a:avLst/>
          </a:prstGeom>
          <a:solidFill>
            <a:srgbClr val="0077B3"/>
          </a:solidFill>
        </p:spPr>
        <p:txBody>
          <a:bodyPr/>
          <a:lstStyle>
            <a:lvl1pPr>
              <a:defRPr>
                <a:noFill/>
              </a:defRPr>
            </a:lvl1pPr>
          </a:lstStyle>
          <a:p>
            <a:pPr lvl="0"/>
            <a:r>
              <a:rPr lang="nl-NL"/>
              <a:t>.</a:t>
            </a:r>
          </a:p>
        </p:txBody>
      </p:sp>
      <p:sp>
        <p:nvSpPr>
          <p:cNvPr id="13" name="Tijdelijke aanduiding voor tekst 11">
            <a:extLst>
              <a:ext uri="{FF2B5EF4-FFF2-40B4-BE49-F238E27FC236}">
                <a16:creationId xmlns:a16="http://schemas.microsoft.com/office/drawing/2014/main" id="{FA598ED2-D5C7-EE42-132E-A167C28A1B4A}"/>
              </a:ext>
            </a:extLst>
          </p:cNvPr>
          <p:cNvSpPr>
            <a:spLocks noGrp="1"/>
          </p:cNvSpPr>
          <p:nvPr>
            <p:ph type="body" sz="quarter" idx="14" hasCustomPrompt="1"/>
          </p:nvPr>
        </p:nvSpPr>
        <p:spPr>
          <a:xfrm>
            <a:off x="4451750" y="1950847"/>
            <a:ext cx="1363153" cy="1363331"/>
          </a:xfrm>
          <a:prstGeom prst="ellipse">
            <a:avLst/>
          </a:prstGeom>
          <a:solidFill>
            <a:srgbClr val="0077B3"/>
          </a:solidFill>
        </p:spPr>
        <p:txBody>
          <a:bodyPr/>
          <a:lstStyle>
            <a:lvl1pPr>
              <a:defRPr>
                <a:noFill/>
              </a:defRPr>
            </a:lvl1pPr>
          </a:lstStyle>
          <a:p>
            <a:pPr lvl="0"/>
            <a:r>
              <a:rPr lang="nl-NL"/>
              <a:t>.</a:t>
            </a:r>
          </a:p>
        </p:txBody>
      </p:sp>
      <p:sp>
        <p:nvSpPr>
          <p:cNvPr id="14" name="Tijdelijke aanduiding voor tekst 11">
            <a:extLst>
              <a:ext uri="{FF2B5EF4-FFF2-40B4-BE49-F238E27FC236}">
                <a16:creationId xmlns:a16="http://schemas.microsoft.com/office/drawing/2014/main" id="{3DD24851-04AF-12AB-FE60-AD021984BFD8}"/>
              </a:ext>
            </a:extLst>
          </p:cNvPr>
          <p:cNvSpPr>
            <a:spLocks noGrp="1"/>
          </p:cNvSpPr>
          <p:nvPr>
            <p:ph type="body" sz="quarter" idx="15" hasCustomPrompt="1"/>
          </p:nvPr>
        </p:nvSpPr>
        <p:spPr>
          <a:xfrm>
            <a:off x="604231" y="1944850"/>
            <a:ext cx="1363153" cy="1363331"/>
          </a:xfrm>
          <a:prstGeom prst="ellipse">
            <a:avLst/>
          </a:prstGeom>
          <a:solidFill>
            <a:srgbClr val="0077B3"/>
          </a:solidFill>
        </p:spPr>
        <p:txBody>
          <a:bodyPr/>
          <a:lstStyle>
            <a:lvl1pPr>
              <a:defRPr>
                <a:noFill/>
              </a:defRPr>
            </a:lvl1pPr>
          </a:lstStyle>
          <a:p>
            <a:pPr lvl="0"/>
            <a:r>
              <a:rPr lang="nl-NL"/>
              <a:t>.</a:t>
            </a:r>
          </a:p>
        </p:txBody>
      </p:sp>
      <p:sp>
        <p:nvSpPr>
          <p:cNvPr id="15" name="Tijdelijke aanduiding voor tekst 11">
            <a:extLst>
              <a:ext uri="{FF2B5EF4-FFF2-40B4-BE49-F238E27FC236}">
                <a16:creationId xmlns:a16="http://schemas.microsoft.com/office/drawing/2014/main" id="{EAAE9CDC-F402-04DD-0172-48062FF69AD0}"/>
              </a:ext>
            </a:extLst>
          </p:cNvPr>
          <p:cNvSpPr>
            <a:spLocks noGrp="1"/>
          </p:cNvSpPr>
          <p:nvPr>
            <p:ph type="body" sz="quarter" idx="16" hasCustomPrompt="1"/>
          </p:nvPr>
        </p:nvSpPr>
        <p:spPr>
          <a:xfrm>
            <a:off x="6375509" y="1931603"/>
            <a:ext cx="1363153" cy="1363331"/>
          </a:xfrm>
          <a:prstGeom prst="ellipse">
            <a:avLst/>
          </a:prstGeom>
          <a:solidFill>
            <a:srgbClr val="0077B3"/>
          </a:solidFill>
        </p:spPr>
        <p:txBody>
          <a:bodyPr/>
          <a:lstStyle>
            <a:lvl1pPr>
              <a:defRPr>
                <a:noFill/>
              </a:defRPr>
            </a:lvl1pPr>
          </a:lstStyle>
          <a:p>
            <a:pPr lvl="0"/>
            <a:r>
              <a:rPr lang="nl-NL"/>
              <a:t>.</a:t>
            </a:r>
          </a:p>
        </p:txBody>
      </p:sp>
      <p:sp>
        <p:nvSpPr>
          <p:cNvPr id="18" name="Tijdelijke aanduiding voor afbeelding 17">
            <a:extLst>
              <a:ext uri="{FF2B5EF4-FFF2-40B4-BE49-F238E27FC236}">
                <a16:creationId xmlns:a16="http://schemas.microsoft.com/office/drawing/2014/main" id="{69DED3B8-C92B-B7AF-2787-4155B044588A}"/>
              </a:ext>
            </a:extLst>
          </p:cNvPr>
          <p:cNvSpPr>
            <a:spLocks noGrp="1"/>
          </p:cNvSpPr>
          <p:nvPr>
            <p:ph type="pic" sz="quarter" idx="18" hasCustomPrompt="1"/>
          </p:nvPr>
        </p:nvSpPr>
        <p:spPr>
          <a:xfrm>
            <a:off x="2883722" y="2300967"/>
            <a:ext cx="651769" cy="651096"/>
          </a:xfrm>
        </p:spPr>
        <p:txBody>
          <a:bodyPr anchor="ctr">
            <a:normAutofit/>
          </a:bodyPr>
          <a:lstStyle>
            <a:lvl1pPr algn="ctr">
              <a:defRPr sz="600">
                <a:solidFill>
                  <a:schemeClr val="bg2"/>
                </a:solidFill>
              </a:defRPr>
            </a:lvl1pPr>
          </a:lstStyle>
          <a:p>
            <a:r>
              <a:rPr lang="nl-NL"/>
              <a:t>Icon</a:t>
            </a:r>
          </a:p>
        </p:txBody>
      </p:sp>
      <p:sp>
        <p:nvSpPr>
          <p:cNvPr id="19" name="Tijdelijke aanduiding voor afbeelding 17">
            <a:extLst>
              <a:ext uri="{FF2B5EF4-FFF2-40B4-BE49-F238E27FC236}">
                <a16:creationId xmlns:a16="http://schemas.microsoft.com/office/drawing/2014/main" id="{52BDA4E1-0A93-0F7E-A632-C7C852E902EE}"/>
              </a:ext>
            </a:extLst>
          </p:cNvPr>
          <p:cNvSpPr>
            <a:spLocks noGrp="1"/>
          </p:cNvSpPr>
          <p:nvPr>
            <p:ph type="pic" sz="quarter" idx="19" hasCustomPrompt="1"/>
          </p:nvPr>
        </p:nvSpPr>
        <p:spPr>
          <a:xfrm>
            <a:off x="4807441" y="2306964"/>
            <a:ext cx="651769" cy="651096"/>
          </a:xfrm>
        </p:spPr>
        <p:txBody>
          <a:bodyPr anchor="ctr">
            <a:normAutofit/>
          </a:bodyPr>
          <a:lstStyle>
            <a:lvl1pPr algn="ctr">
              <a:defRPr sz="600">
                <a:solidFill>
                  <a:schemeClr val="bg2"/>
                </a:solidFill>
              </a:defRPr>
            </a:lvl1pPr>
          </a:lstStyle>
          <a:p>
            <a:r>
              <a:rPr lang="nl-NL"/>
              <a:t>Icon</a:t>
            </a:r>
          </a:p>
        </p:txBody>
      </p:sp>
      <p:sp>
        <p:nvSpPr>
          <p:cNvPr id="20" name="Tijdelijke aanduiding voor afbeelding 17">
            <a:extLst>
              <a:ext uri="{FF2B5EF4-FFF2-40B4-BE49-F238E27FC236}">
                <a16:creationId xmlns:a16="http://schemas.microsoft.com/office/drawing/2014/main" id="{9DA37489-305F-F3E3-86FD-B7E5E7D37755}"/>
              </a:ext>
            </a:extLst>
          </p:cNvPr>
          <p:cNvSpPr>
            <a:spLocks noGrp="1"/>
          </p:cNvSpPr>
          <p:nvPr>
            <p:ph type="pic" sz="quarter" idx="20" hasCustomPrompt="1"/>
          </p:nvPr>
        </p:nvSpPr>
        <p:spPr>
          <a:xfrm>
            <a:off x="959923" y="2300967"/>
            <a:ext cx="651769" cy="651096"/>
          </a:xfrm>
        </p:spPr>
        <p:txBody>
          <a:bodyPr anchor="ctr">
            <a:normAutofit/>
          </a:bodyPr>
          <a:lstStyle>
            <a:lvl1pPr algn="ctr">
              <a:defRPr sz="600">
                <a:solidFill>
                  <a:schemeClr val="bg2"/>
                </a:solidFill>
              </a:defRPr>
            </a:lvl1pPr>
          </a:lstStyle>
          <a:p>
            <a:r>
              <a:rPr lang="nl-NL" dirty="0"/>
              <a:t>Icon</a:t>
            </a:r>
          </a:p>
        </p:txBody>
      </p:sp>
      <p:sp>
        <p:nvSpPr>
          <p:cNvPr id="21" name="Tijdelijke aanduiding voor afbeelding 17">
            <a:extLst>
              <a:ext uri="{FF2B5EF4-FFF2-40B4-BE49-F238E27FC236}">
                <a16:creationId xmlns:a16="http://schemas.microsoft.com/office/drawing/2014/main" id="{7F6C8360-C076-F1E4-90E0-BA8C0FA054D7}"/>
              </a:ext>
            </a:extLst>
          </p:cNvPr>
          <p:cNvSpPr>
            <a:spLocks noGrp="1"/>
          </p:cNvSpPr>
          <p:nvPr>
            <p:ph type="pic" sz="quarter" idx="21" hasCustomPrompt="1"/>
          </p:nvPr>
        </p:nvSpPr>
        <p:spPr>
          <a:xfrm>
            <a:off x="6731200" y="2287720"/>
            <a:ext cx="651769" cy="651096"/>
          </a:xfrm>
        </p:spPr>
        <p:txBody>
          <a:bodyPr anchor="ctr">
            <a:normAutofit/>
          </a:bodyPr>
          <a:lstStyle>
            <a:lvl1pPr algn="ctr">
              <a:defRPr sz="600">
                <a:solidFill>
                  <a:schemeClr val="bg2"/>
                </a:solidFill>
              </a:defRPr>
            </a:lvl1pPr>
          </a:lstStyle>
          <a:p>
            <a:r>
              <a:rPr lang="nl-NL"/>
              <a:t>Icon</a:t>
            </a:r>
          </a:p>
        </p:txBody>
      </p:sp>
      <p:sp>
        <p:nvSpPr>
          <p:cNvPr id="28" name="Tijdelijke aanduiding voor tekst 24">
            <a:extLst>
              <a:ext uri="{FF2B5EF4-FFF2-40B4-BE49-F238E27FC236}">
                <a16:creationId xmlns:a16="http://schemas.microsoft.com/office/drawing/2014/main" id="{BC8817D3-5FC3-2EAB-37EE-54DF6AF76218}"/>
              </a:ext>
            </a:extLst>
          </p:cNvPr>
          <p:cNvSpPr>
            <a:spLocks noGrp="1"/>
          </p:cNvSpPr>
          <p:nvPr>
            <p:ph type="body" sz="quarter" idx="23" hasCustomPrompt="1"/>
          </p:nvPr>
        </p:nvSpPr>
        <p:spPr>
          <a:xfrm>
            <a:off x="4284736" y="4164905"/>
            <a:ext cx="1707927" cy="1068297"/>
          </a:xfrm>
        </p:spPr>
        <p:txBody>
          <a:bodyPr anchor="t">
            <a:noAutofit/>
          </a:bodyPr>
          <a:lstStyle>
            <a:lvl1pPr>
              <a:lnSpc>
                <a:spcPct val="110000"/>
              </a:lnSpc>
              <a:spcAft>
                <a:spcPts val="600"/>
              </a:spcAft>
              <a:defRPr lang="nl-NL" sz="1200" kern="1200" dirty="0">
                <a:solidFill>
                  <a:schemeClr val="tx1"/>
                </a:solidFill>
                <a:latin typeface="+mn-lt"/>
                <a:ea typeface="+mn-ea"/>
                <a:cs typeface="+mn-cs"/>
              </a:defRPr>
            </a:lvl1pPr>
          </a:lstStyle>
          <a:p>
            <a:pPr lvl="0"/>
            <a:r>
              <a:rPr lang="nl-NL"/>
              <a:t>Details</a:t>
            </a:r>
          </a:p>
        </p:txBody>
      </p:sp>
      <p:sp>
        <p:nvSpPr>
          <p:cNvPr id="30" name="Tijdelijke aanduiding voor tekst 24">
            <a:extLst>
              <a:ext uri="{FF2B5EF4-FFF2-40B4-BE49-F238E27FC236}">
                <a16:creationId xmlns:a16="http://schemas.microsoft.com/office/drawing/2014/main" id="{73697669-61CE-1436-85B6-974B87CDCCB3}"/>
              </a:ext>
            </a:extLst>
          </p:cNvPr>
          <p:cNvSpPr>
            <a:spLocks noGrp="1"/>
          </p:cNvSpPr>
          <p:nvPr>
            <p:ph type="body" sz="quarter" idx="25" hasCustomPrompt="1"/>
          </p:nvPr>
        </p:nvSpPr>
        <p:spPr>
          <a:xfrm>
            <a:off x="6207267" y="4164905"/>
            <a:ext cx="1707927" cy="1068297"/>
          </a:xfrm>
        </p:spPr>
        <p:txBody>
          <a:bodyPr anchor="t">
            <a:noAutofit/>
          </a:bodyPr>
          <a:lstStyle>
            <a:lvl1pPr>
              <a:lnSpc>
                <a:spcPct val="110000"/>
              </a:lnSpc>
              <a:spcAft>
                <a:spcPts val="600"/>
              </a:spcAft>
              <a:defRPr lang="nl-NL" sz="1200" kern="1200" dirty="0">
                <a:solidFill>
                  <a:schemeClr val="tx1"/>
                </a:solidFill>
                <a:latin typeface="+mn-lt"/>
                <a:ea typeface="+mn-ea"/>
                <a:cs typeface="+mn-cs"/>
              </a:defRPr>
            </a:lvl1pPr>
          </a:lstStyle>
          <a:p>
            <a:pPr lvl="0"/>
            <a:r>
              <a:rPr lang="nl-NL"/>
              <a:t>Details</a:t>
            </a:r>
          </a:p>
        </p:txBody>
      </p:sp>
      <p:sp>
        <p:nvSpPr>
          <p:cNvPr id="31" name="Tijdelijke aanduiding voor tekst 24">
            <a:extLst>
              <a:ext uri="{FF2B5EF4-FFF2-40B4-BE49-F238E27FC236}">
                <a16:creationId xmlns:a16="http://schemas.microsoft.com/office/drawing/2014/main" id="{A58AB3DB-0FEF-B702-5751-2C5F42D00219}"/>
              </a:ext>
            </a:extLst>
          </p:cNvPr>
          <p:cNvSpPr>
            <a:spLocks noGrp="1"/>
          </p:cNvSpPr>
          <p:nvPr>
            <p:ph type="body" sz="quarter" idx="26" hasCustomPrompt="1"/>
          </p:nvPr>
        </p:nvSpPr>
        <p:spPr>
          <a:xfrm>
            <a:off x="2362206" y="3691092"/>
            <a:ext cx="1707927" cy="436328"/>
          </a:xfrm>
        </p:spPr>
        <p:txBody>
          <a:bodyPr vert="horz" lIns="0" tIns="0" rIns="0" bIns="0" rtlCol="0" anchor="b">
            <a:noAutofit/>
          </a:bodyPr>
          <a:lstStyle>
            <a:lvl1pPr>
              <a:defRPr lang="nl-NL" sz="1600" b="1" dirty="0">
                <a:latin typeface="+mj-lt"/>
              </a:defRPr>
            </a:lvl1pPr>
          </a:lstStyle>
          <a:p>
            <a:pPr lvl="0"/>
            <a:r>
              <a:rPr lang="nl-NL" err="1"/>
              <a:t>Title</a:t>
            </a:r>
            <a:endParaRPr lang="nl-NL"/>
          </a:p>
        </p:txBody>
      </p:sp>
      <p:sp>
        <p:nvSpPr>
          <p:cNvPr id="32" name="Tijdelijke aanduiding voor tekst 24">
            <a:extLst>
              <a:ext uri="{FF2B5EF4-FFF2-40B4-BE49-F238E27FC236}">
                <a16:creationId xmlns:a16="http://schemas.microsoft.com/office/drawing/2014/main" id="{EDA42C42-7886-322E-1941-6D1ED8850A0A}"/>
              </a:ext>
            </a:extLst>
          </p:cNvPr>
          <p:cNvSpPr>
            <a:spLocks noGrp="1"/>
          </p:cNvSpPr>
          <p:nvPr>
            <p:ph type="body" sz="quarter" idx="27" hasCustomPrompt="1"/>
          </p:nvPr>
        </p:nvSpPr>
        <p:spPr>
          <a:xfrm>
            <a:off x="2362206" y="4164905"/>
            <a:ext cx="1707927" cy="1068297"/>
          </a:xfrm>
        </p:spPr>
        <p:txBody>
          <a:bodyPr anchor="t">
            <a:noAutofit/>
          </a:bodyPr>
          <a:lstStyle>
            <a:lvl1pPr>
              <a:lnSpc>
                <a:spcPct val="110000"/>
              </a:lnSpc>
              <a:spcAft>
                <a:spcPts val="600"/>
              </a:spcAft>
              <a:defRPr lang="nl-NL" sz="1200" kern="1200" dirty="0">
                <a:solidFill>
                  <a:schemeClr val="tx1"/>
                </a:solidFill>
                <a:latin typeface="+mn-lt"/>
                <a:ea typeface="+mn-ea"/>
                <a:cs typeface="+mn-cs"/>
              </a:defRPr>
            </a:lvl1pPr>
          </a:lstStyle>
          <a:p>
            <a:pPr lvl="0"/>
            <a:r>
              <a:rPr lang="nl-NL"/>
              <a:t>Details</a:t>
            </a:r>
          </a:p>
        </p:txBody>
      </p:sp>
      <p:sp>
        <p:nvSpPr>
          <p:cNvPr id="34" name="Tijdelijke aanduiding voor tekst 24">
            <a:extLst>
              <a:ext uri="{FF2B5EF4-FFF2-40B4-BE49-F238E27FC236}">
                <a16:creationId xmlns:a16="http://schemas.microsoft.com/office/drawing/2014/main" id="{936F3B35-905F-0C05-2CC6-F03667A3EBF2}"/>
              </a:ext>
            </a:extLst>
          </p:cNvPr>
          <p:cNvSpPr>
            <a:spLocks noGrp="1"/>
          </p:cNvSpPr>
          <p:nvPr>
            <p:ph type="body" sz="quarter" idx="29" hasCustomPrompt="1"/>
          </p:nvPr>
        </p:nvSpPr>
        <p:spPr>
          <a:xfrm>
            <a:off x="8129797" y="4164905"/>
            <a:ext cx="1707927" cy="1068297"/>
          </a:xfrm>
        </p:spPr>
        <p:txBody>
          <a:bodyPr anchor="t">
            <a:noAutofit/>
          </a:bodyPr>
          <a:lstStyle>
            <a:lvl1pPr>
              <a:lnSpc>
                <a:spcPct val="110000"/>
              </a:lnSpc>
              <a:spcAft>
                <a:spcPts val="600"/>
              </a:spcAft>
              <a:defRPr lang="nl-NL" sz="1200" kern="1200" dirty="0">
                <a:solidFill>
                  <a:schemeClr val="tx1"/>
                </a:solidFill>
                <a:latin typeface="+mn-lt"/>
                <a:ea typeface="+mn-ea"/>
                <a:cs typeface="+mn-cs"/>
              </a:defRPr>
            </a:lvl1pPr>
          </a:lstStyle>
          <a:p>
            <a:pPr lvl="0"/>
            <a:r>
              <a:rPr lang="nl-NL"/>
              <a:t>Details</a:t>
            </a:r>
          </a:p>
        </p:txBody>
      </p:sp>
      <p:sp>
        <p:nvSpPr>
          <p:cNvPr id="17" name="Tijdelijke aanduiding voor tekst 11">
            <a:extLst>
              <a:ext uri="{FF2B5EF4-FFF2-40B4-BE49-F238E27FC236}">
                <a16:creationId xmlns:a16="http://schemas.microsoft.com/office/drawing/2014/main" id="{EAE29FCE-BB26-DB17-58FE-69373789ED00}"/>
              </a:ext>
            </a:extLst>
          </p:cNvPr>
          <p:cNvSpPr>
            <a:spLocks noGrp="1"/>
          </p:cNvSpPr>
          <p:nvPr>
            <p:ph type="body" sz="quarter" idx="30" hasCustomPrompt="1"/>
          </p:nvPr>
        </p:nvSpPr>
        <p:spPr>
          <a:xfrm>
            <a:off x="8299269" y="1931603"/>
            <a:ext cx="1363153" cy="1363331"/>
          </a:xfrm>
          <a:prstGeom prst="ellipse">
            <a:avLst/>
          </a:prstGeom>
          <a:solidFill>
            <a:srgbClr val="0077B3"/>
          </a:solidFill>
        </p:spPr>
        <p:txBody>
          <a:bodyPr/>
          <a:lstStyle>
            <a:lvl1pPr>
              <a:defRPr>
                <a:noFill/>
              </a:defRPr>
            </a:lvl1pPr>
          </a:lstStyle>
          <a:p>
            <a:pPr lvl="0"/>
            <a:r>
              <a:rPr lang="nl-NL"/>
              <a:t>.</a:t>
            </a:r>
          </a:p>
        </p:txBody>
      </p:sp>
      <p:sp>
        <p:nvSpPr>
          <p:cNvPr id="22" name="Tijdelijke aanduiding voor afbeelding 17">
            <a:extLst>
              <a:ext uri="{FF2B5EF4-FFF2-40B4-BE49-F238E27FC236}">
                <a16:creationId xmlns:a16="http://schemas.microsoft.com/office/drawing/2014/main" id="{F7E61329-26B3-E114-E1A2-04BBB56F4D83}"/>
              </a:ext>
            </a:extLst>
          </p:cNvPr>
          <p:cNvSpPr>
            <a:spLocks noGrp="1"/>
          </p:cNvSpPr>
          <p:nvPr>
            <p:ph type="pic" sz="quarter" idx="31" hasCustomPrompt="1"/>
          </p:nvPr>
        </p:nvSpPr>
        <p:spPr>
          <a:xfrm>
            <a:off x="8654960" y="2287720"/>
            <a:ext cx="651769" cy="651096"/>
          </a:xfrm>
        </p:spPr>
        <p:txBody>
          <a:bodyPr anchor="ctr">
            <a:normAutofit/>
          </a:bodyPr>
          <a:lstStyle>
            <a:lvl1pPr algn="ctr">
              <a:defRPr sz="600">
                <a:solidFill>
                  <a:schemeClr val="bg2"/>
                </a:solidFill>
              </a:defRPr>
            </a:lvl1pPr>
          </a:lstStyle>
          <a:p>
            <a:r>
              <a:rPr lang="nl-NL"/>
              <a:t>Icon</a:t>
            </a:r>
          </a:p>
        </p:txBody>
      </p:sp>
      <p:sp>
        <p:nvSpPr>
          <p:cNvPr id="23" name="Tijdelijke aanduiding voor tekst 11">
            <a:extLst>
              <a:ext uri="{FF2B5EF4-FFF2-40B4-BE49-F238E27FC236}">
                <a16:creationId xmlns:a16="http://schemas.microsoft.com/office/drawing/2014/main" id="{DD758F4E-5DB3-B351-52B2-485A5B579037}"/>
              </a:ext>
            </a:extLst>
          </p:cNvPr>
          <p:cNvSpPr>
            <a:spLocks noGrp="1"/>
          </p:cNvSpPr>
          <p:nvPr>
            <p:ph type="body" sz="quarter" idx="32" hasCustomPrompt="1"/>
          </p:nvPr>
        </p:nvSpPr>
        <p:spPr>
          <a:xfrm>
            <a:off x="10223029" y="1931603"/>
            <a:ext cx="1363153" cy="1363331"/>
          </a:xfrm>
          <a:prstGeom prst="ellipse">
            <a:avLst/>
          </a:prstGeom>
          <a:solidFill>
            <a:srgbClr val="0077B3"/>
          </a:solidFill>
        </p:spPr>
        <p:txBody>
          <a:bodyPr/>
          <a:lstStyle>
            <a:lvl1pPr>
              <a:defRPr>
                <a:noFill/>
              </a:defRPr>
            </a:lvl1pPr>
          </a:lstStyle>
          <a:p>
            <a:pPr lvl="0"/>
            <a:r>
              <a:rPr lang="nl-NL"/>
              <a:t>.</a:t>
            </a:r>
          </a:p>
        </p:txBody>
      </p:sp>
      <p:sp>
        <p:nvSpPr>
          <p:cNvPr id="24" name="Tijdelijke aanduiding voor afbeelding 17">
            <a:extLst>
              <a:ext uri="{FF2B5EF4-FFF2-40B4-BE49-F238E27FC236}">
                <a16:creationId xmlns:a16="http://schemas.microsoft.com/office/drawing/2014/main" id="{F6728F44-6395-1E42-FC66-2497AF37FAD7}"/>
              </a:ext>
            </a:extLst>
          </p:cNvPr>
          <p:cNvSpPr>
            <a:spLocks noGrp="1"/>
          </p:cNvSpPr>
          <p:nvPr>
            <p:ph type="pic" sz="quarter" idx="33" hasCustomPrompt="1"/>
          </p:nvPr>
        </p:nvSpPr>
        <p:spPr>
          <a:xfrm>
            <a:off x="10578720" y="2287720"/>
            <a:ext cx="651769" cy="651096"/>
          </a:xfrm>
        </p:spPr>
        <p:txBody>
          <a:bodyPr anchor="ctr">
            <a:normAutofit/>
          </a:bodyPr>
          <a:lstStyle>
            <a:lvl1pPr algn="ctr">
              <a:defRPr sz="600">
                <a:solidFill>
                  <a:schemeClr val="bg2"/>
                </a:solidFill>
              </a:defRPr>
            </a:lvl1pPr>
          </a:lstStyle>
          <a:p>
            <a:r>
              <a:rPr lang="nl-NL"/>
              <a:t>Icon</a:t>
            </a:r>
          </a:p>
        </p:txBody>
      </p:sp>
      <p:sp>
        <p:nvSpPr>
          <p:cNvPr id="26" name="Tijdelijke aanduiding voor tekst 24">
            <a:extLst>
              <a:ext uri="{FF2B5EF4-FFF2-40B4-BE49-F238E27FC236}">
                <a16:creationId xmlns:a16="http://schemas.microsoft.com/office/drawing/2014/main" id="{D705D414-994D-81A8-D45E-C4FFDDECF77A}"/>
              </a:ext>
            </a:extLst>
          </p:cNvPr>
          <p:cNvSpPr>
            <a:spLocks noGrp="1"/>
          </p:cNvSpPr>
          <p:nvPr>
            <p:ph type="body" sz="quarter" idx="34" hasCustomPrompt="1"/>
          </p:nvPr>
        </p:nvSpPr>
        <p:spPr>
          <a:xfrm>
            <a:off x="439675" y="3691092"/>
            <a:ext cx="1707927" cy="436328"/>
          </a:xfrm>
        </p:spPr>
        <p:txBody>
          <a:bodyPr anchor="b">
            <a:noAutofit/>
          </a:bodyPr>
          <a:lstStyle>
            <a:lvl1pPr>
              <a:defRPr lang="nl-NL" sz="1600" b="1" kern="1200" dirty="0">
                <a:solidFill>
                  <a:srgbClr val="0077B3"/>
                </a:solidFill>
                <a:latin typeface="+mj-lt"/>
                <a:ea typeface="+mn-ea"/>
                <a:cs typeface="+mn-cs"/>
              </a:defRPr>
            </a:lvl1pPr>
          </a:lstStyle>
          <a:p>
            <a:pPr lvl="0"/>
            <a:r>
              <a:rPr lang="nl-NL" err="1"/>
              <a:t>Title</a:t>
            </a:r>
            <a:endParaRPr lang="nl-NL"/>
          </a:p>
        </p:txBody>
      </p:sp>
      <p:sp>
        <p:nvSpPr>
          <p:cNvPr id="35" name="Tijdelijke aanduiding voor tekst 24">
            <a:extLst>
              <a:ext uri="{FF2B5EF4-FFF2-40B4-BE49-F238E27FC236}">
                <a16:creationId xmlns:a16="http://schemas.microsoft.com/office/drawing/2014/main" id="{943FE81D-2D6B-E2AA-E6B3-6B41B18A0B56}"/>
              </a:ext>
            </a:extLst>
          </p:cNvPr>
          <p:cNvSpPr>
            <a:spLocks noGrp="1"/>
          </p:cNvSpPr>
          <p:nvPr>
            <p:ph type="body" sz="quarter" idx="35" hasCustomPrompt="1"/>
          </p:nvPr>
        </p:nvSpPr>
        <p:spPr>
          <a:xfrm>
            <a:off x="439675" y="4164905"/>
            <a:ext cx="1707927" cy="1068297"/>
          </a:xfrm>
        </p:spPr>
        <p:txBody>
          <a:bodyPr anchor="t">
            <a:noAutofit/>
          </a:bodyPr>
          <a:lstStyle>
            <a:lvl1pPr>
              <a:lnSpc>
                <a:spcPct val="110000"/>
              </a:lnSpc>
              <a:spcAft>
                <a:spcPts val="600"/>
              </a:spcAft>
              <a:defRPr lang="nl-NL" sz="1200" kern="1200" dirty="0">
                <a:solidFill>
                  <a:schemeClr val="tx1"/>
                </a:solidFill>
                <a:latin typeface="+mn-lt"/>
                <a:ea typeface="+mn-ea"/>
                <a:cs typeface="+mn-cs"/>
              </a:defRPr>
            </a:lvl1pPr>
          </a:lstStyle>
          <a:p>
            <a:pPr lvl="0"/>
            <a:r>
              <a:rPr lang="nl-NL"/>
              <a:t>Details</a:t>
            </a:r>
          </a:p>
        </p:txBody>
      </p:sp>
      <p:sp>
        <p:nvSpPr>
          <p:cNvPr id="37" name="Tijdelijke aanduiding voor tekst 24">
            <a:extLst>
              <a:ext uri="{FF2B5EF4-FFF2-40B4-BE49-F238E27FC236}">
                <a16:creationId xmlns:a16="http://schemas.microsoft.com/office/drawing/2014/main" id="{B83AD5DD-6953-C57A-DA42-402630F32633}"/>
              </a:ext>
            </a:extLst>
          </p:cNvPr>
          <p:cNvSpPr>
            <a:spLocks noGrp="1"/>
          </p:cNvSpPr>
          <p:nvPr>
            <p:ph type="body" sz="quarter" idx="37" hasCustomPrompt="1"/>
          </p:nvPr>
        </p:nvSpPr>
        <p:spPr>
          <a:xfrm>
            <a:off x="10052330" y="4164905"/>
            <a:ext cx="1707927" cy="1068297"/>
          </a:xfrm>
        </p:spPr>
        <p:txBody>
          <a:bodyPr anchor="t">
            <a:noAutofit/>
          </a:bodyPr>
          <a:lstStyle>
            <a:lvl1pPr>
              <a:lnSpc>
                <a:spcPct val="110000"/>
              </a:lnSpc>
              <a:spcAft>
                <a:spcPts val="600"/>
              </a:spcAft>
              <a:defRPr lang="nl-NL" sz="1200" kern="1200" dirty="0">
                <a:solidFill>
                  <a:schemeClr val="tx1"/>
                </a:solidFill>
                <a:latin typeface="+mn-lt"/>
                <a:ea typeface="+mn-ea"/>
                <a:cs typeface="+mn-cs"/>
              </a:defRPr>
            </a:lvl1pPr>
          </a:lstStyle>
          <a:p>
            <a:pPr lvl="0"/>
            <a:r>
              <a:rPr lang="nl-NL"/>
              <a:t>Details</a:t>
            </a:r>
          </a:p>
        </p:txBody>
      </p:sp>
      <p:sp>
        <p:nvSpPr>
          <p:cNvPr id="6" name="Tijdelijke aanduiding voor tekst 24">
            <a:extLst>
              <a:ext uri="{FF2B5EF4-FFF2-40B4-BE49-F238E27FC236}">
                <a16:creationId xmlns:a16="http://schemas.microsoft.com/office/drawing/2014/main" id="{243C9549-E64B-BC91-C560-4C0B2019F984}"/>
              </a:ext>
            </a:extLst>
          </p:cNvPr>
          <p:cNvSpPr>
            <a:spLocks noGrp="1"/>
          </p:cNvSpPr>
          <p:nvPr>
            <p:ph type="body" sz="quarter" idx="38" hasCustomPrompt="1"/>
          </p:nvPr>
        </p:nvSpPr>
        <p:spPr>
          <a:xfrm>
            <a:off x="4279343" y="3691092"/>
            <a:ext cx="1707927" cy="436328"/>
          </a:xfrm>
        </p:spPr>
        <p:txBody>
          <a:bodyPr vert="horz" lIns="0" tIns="0" rIns="0" bIns="0" rtlCol="0" anchor="b">
            <a:noAutofit/>
          </a:bodyPr>
          <a:lstStyle>
            <a:lvl1pPr>
              <a:defRPr lang="nl-NL" sz="1600" b="1" dirty="0">
                <a:latin typeface="+mj-lt"/>
              </a:defRPr>
            </a:lvl1pPr>
          </a:lstStyle>
          <a:p>
            <a:pPr lvl="0"/>
            <a:r>
              <a:rPr lang="nl-NL" err="1"/>
              <a:t>Title</a:t>
            </a:r>
            <a:endParaRPr lang="nl-NL"/>
          </a:p>
        </p:txBody>
      </p:sp>
      <p:sp>
        <p:nvSpPr>
          <p:cNvPr id="7" name="Tijdelijke aanduiding voor tekst 24">
            <a:extLst>
              <a:ext uri="{FF2B5EF4-FFF2-40B4-BE49-F238E27FC236}">
                <a16:creationId xmlns:a16="http://schemas.microsoft.com/office/drawing/2014/main" id="{B62B8306-419E-0FF2-1166-AE257AA0BA33}"/>
              </a:ext>
            </a:extLst>
          </p:cNvPr>
          <p:cNvSpPr>
            <a:spLocks noGrp="1"/>
          </p:cNvSpPr>
          <p:nvPr>
            <p:ph type="body" sz="quarter" idx="39" hasCustomPrompt="1"/>
          </p:nvPr>
        </p:nvSpPr>
        <p:spPr>
          <a:xfrm>
            <a:off x="6204733" y="3691092"/>
            <a:ext cx="1707927" cy="436328"/>
          </a:xfrm>
        </p:spPr>
        <p:txBody>
          <a:bodyPr vert="horz" lIns="0" tIns="0" rIns="0" bIns="0" rtlCol="0" anchor="b">
            <a:noAutofit/>
          </a:bodyPr>
          <a:lstStyle>
            <a:lvl1pPr>
              <a:defRPr lang="nl-NL" sz="1600" b="1" dirty="0">
                <a:latin typeface="+mj-lt"/>
              </a:defRPr>
            </a:lvl1pPr>
          </a:lstStyle>
          <a:p>
            <a:pPr lvl="0"/>
            <a:r>
              <a:rPr lang="nl-NL" err="1"/>
              <a:t>Title</a:t>
            </a:r>
            <a:endParaRPr lang="nl-NL"/>
          </a:p>
        </p:txBody>
      </p:sp>
      <p:sp>
        <p:nvSpPr>
          <p:cNvPr id="8" name="Tijdelijke aanduiding voor tekst 24">
            <a:extLst>
              <a:ext uri="{FF2B5EF4-FFF2-40B4-BE49-F238E27FC236}">
                <a16:creationId xmlns:a16="http://schemas.microsoft.com/office/drawing/2014/main" id="{DDBB2375-1D5E-8500-DF97-445BC2F84E55}"/>
              </a:ext>
            </a:extLst>
          </p:cNvPr>
          <p:cNvSpPr>
            <a:spLocks noGrp="1"/>
          </p:cNvSpPr>
          <p:nvPr>
            <p:ph type="body" sz="quarter" idx="40" hasCustomPrompt="1"/>
          </p:nvPr>
        </p:nvSpPr>
        <p:spPr>
          <a:xfrm>
            <a:off x="8129797" y="3691092"/>
            <a:ext cx="1707927" cy="436328"/>
          </a:xfrm>
        </p:spPr>
        <p:txBody>
          <a:bodyPr vert="horz" lIns="0" tIns="0" rIns="0" bIns="0" rtlCol="0" anchor="b">
            <a:noAutofit/>
          </a:bodyPr>
          <a:lstStyle>
            <a:lvl1pPr>
              <a:defRPr lang="nl-NL" sz="1600" b="1" dirty="0">
                <a:latin typeface="+mj-lt"/>
              </a:defRPr>
            </a:lvl1pPr>
          </a:lstStyle>
          <a:p>
            <a:pPr lvl="0"/>
            <a:r>
              <a:rPr lang="nl-NL" err="1"/>
              <a:t>Title</a:t>
            </a:r>
            <a:endParaRPr lang="nl-NL"/>
          </a:p>
        </p:txBody>
      </p:sp>
      <p:sp>
        <p:nvSpPr>
          <p:cNvPr id="9" name="Tijdelijke aanduiding voor tekst 24">
            <a:extLst>
              <a:ext uri="{FF2B5EF4-FFF2-40B4-BE49-F238E27FC236}">
                <a16:creationId xmlns:a16="http://schemas.microsoft.com/office/drawing/2014/main" id="{C68537F8-7A57-286A-D74C-783A364C1EDC}"/>
              </a:ext>
            </a:extLst>
          </p:cNvPr>
          <p:cNvSpPr>
            <a:spLocks noGrp="1"/>
          </p:cNvSpPr>
          <p:nvPr>
            <p:ph type="body" sz="quarter" idx="41" hasCustomPrompt="1"/>
          </p:nvPr>
        </p:nvSpPr>
        <p:spPr>
          <a:xfrm>
            <a:off x="10052330" y="3691092"/>
            <a:ext cx="1707927" cy="436328"/>
          </a:xfrm>
        </p:spPr>
        <p:txBody>
          <a:bodyPr vert="horz" lIns="0" tIns="0" rIns="0" bIns="0" rtlCol="0" anchor="b">
            <a:noAutofit/>
          </a:bodyPr>
          <a:lstStyle>
            <a:lvl1pPr>
              <a:defRPr lang="nl-NL" sz="1600" b="1" dirty="0">
                <a:latin typeface="+mj-lt"/>
              </a:defRPr>
            </a:lvl1pPr>
          </a:lstStyle>
          <a:p>
            <a:pPr lvl="0"/>
            <a:r>
              <a:rPr lang="nl-NL" err="1"/>
              <a:t>Title</a:t>
            </a:r>
            <a:endParaRPr lang="nl-NL"/>
          </a:p>
        </p:txBody>
      </p:sp>
    </p:spTree>
    <p:extLst>
      <p:ext uri="{BB962C8B-B14F-4D97-AF65-F5344CB8AC3E}">
        <p14:creationId xmlns:p14="http://schemas.microsoft.com/office/powerpoint/2010/main" val="42097849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 log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134228-80CE-5E66-3135-FBB0775A4384}"/>
              </a:ext>
            </a:extLst>
          </p:cNvPr>
          <p:cNvSpPr>
            <a:spLocks noGrp="1"/>
          </p:cNvSpPr>
          <p:nvPr>
            <p:ph type="title" hasCustomPrompt="1"/>
          </p:nvPr>
        </p:nvSpPr>
        <p:spPr>
          <a:xfrm>
            <a:off x="431943" y="-1"/>
            <a:ext cx="11345582" cy="1144800"/>
          </a:xfrm>
          <a:prstGeom prst="rect">
            <a:avLst/>
          </a:prstGeom>
        </p:spPr>
        <p:txBody>
          <a:bodyPr/>
          <a:lstStyle>
            <a:lvl1pPr>
              <a:defRPr>
                <a:solidFill>
                  <a:schemeClr val="tx1"/>
                </a:solidFill>
              </a:defRPr>
            </a:lvl1pPr>
          </a:lstStyle>
          <a:p>
            <a:r>
              <a:rPr lang="nl-NL" dirty="0"/>
              <a:t>Click </a:t>
            </a:r>
            <a:r>
              <a:rPr lang="nl-NL" dirty="0" err="1"/>
              <a:t>to</a:t>
            </a:r>
            <a:r>
              <a:rPr lang="nl-NL" dirty="0"/>
              <a:t> </a:t>
            </a:r>
            <a:r>
              <a:rPr lang="nl-NL" dirty="0" err="1"/>
              <a:t>edit</a:t>
            </a:r>
            <a:r>
              <a:rPr lang="nl-NL" dirty="0"/>
              <a:t> </a:t>
            </a:r>
            <a:r>
              <a:rPr lang="nl-NL" dirty="0" err="1"/>
              <a:t>style</a:t>
            </a:r>
            <a:endParaRPr lang="nl-NL" dirty="0"/>
          </a:p>
        </p:txBody>
      </p:sp>
      <p:sp>
        <p:nvSpPr>
          <p:cNvPr id="3" name="Tijdelijke aanduiding voor datum 2">
            <a:extLst>
              <a:ext uri="{FF2B5EF4-FFF2-40B4-BE49-F238E27FC236}">
                <a16:creationId xmlns:a16="http://schemas.microsoft.com/office/drawing/2014/main" id="{AA784A1E-8FFE-FF10-29E7-5137AECE6D3C}"/>
              </a:ext>
            </a:extLst>
          </p:cNvPr>
          <p:cNvSpPr>
            <a:spLocks noGrp="1"/>
          </p:cNvSpPr>
          <p:nvPr>
            <p:ph type="dt" sz="half" idx="10"/>
          </p:nvPr>
        </p:nvSpPr>
        <p:spPr/>
        <p:txBody>
          <a:bodyPr/>
          <a:lstStyle/>
          <a:p>
            <a:fld id="{55047746-B111-BC41-98EF-10AD124C6A1B}" type="datetime1">
              <a:rPr lang="nl-NL" smtClean="0"/>
              <a:t>2-9-2025</a:t>
            </a:fld>
            <a:endParaRPr lang="nl-NL"/>
          </a:p>
        </p:txBody>
      </p:sp>
      <p:sp>
        <p:nvSpPr>
          <p:cNvPr id="4" name="Tijdelijke aanduiding voor voettekst 3">
            <a:extLst>
              <a:ext uri="{FF2B5EF4-FFF2-40B4-BE49-F238E27FC236}">
                <a16:creationId xmlns:a16="http://schemas.microsoft.com/office/drawing/2014/main" id="{EF85B7CB-4E72-CF17-275C-8270105E5062}"/>
              </a:ext>
            </a:extLst>
          </p:cNvPr>
          <p:cNvSpPr>
            <a:spLocks noGrp="1"/>
          </p:cNvSpPr>
          <p:nvPr>
            <p:ph type="ftr" sz="quarter" idx="11"/>
          </p:nvPr>
        </p:nvSpPr>
        <p:spPr/>
        <p:txBody>
          <a:bodyPr/>
          <a:lstStyle/>
          <a:p>
            <a:r>
              <a:rPr lang="nl-NL"/>
              <a:t>Name of the Faculty or Research Institute</a:t>
            </a:r>
          </a:p>
        </p:txBody>
      </p:sp>
      <p:sp>
        <p:nvSpPr>
          <p:cNvPr id="5" name="Tijdelijke aanduiding voor dianummer 4">
            <a:extLst>
              <a:ext uri="{FF2B5EF4-FFF2-40B4-BE49-F238E27FC236}">
                <a16:creationId xmlns:a16="http://schemas.microsoft.com/office/drawing/2014/main" id="{FA019521-44CB-2131-E21F-8C2F108B329A}"/>
              </a:ext>
            </a:extLst>
          </p:cNvPr>
          <p:cNvSpPr>
            <a:spLocks noGrp="1"/>
          </p:cNvSpPr>
          <p:nvPr>
            <p:ph type="sldNum" sz="quarter" idx="12"/>
          </p:nvPr>
        </p:nvSpPr>
        <p:spPr/>
        <p:txBody>
          <a:bodyPr/>
          <a:lstStyle/>
          <a:p>
            <a:fld id="{840C1E0B-154D-844F-9C3C-CB8827A7EAB0}" type="slidenum">
              <a:rPr lang="nl-NL" smtClean="0"/>
              <a:pPr/>
              <a:t>‹nr.›</a:t>
            </a:fld>
            <a:endParaRPr lang="nl-NL"/>
          </a:p>
        </p:txBody>
      </p:sp>
    </p:spTree>
    <p:extLst>
      <p:ext uri="{BB962C8B-B14F-4D97-AF65-F5344CB8AC3E}">
        <p14:creationId xmlns:p14="http://schemas.microsoft.com/office/powerpoint/2010/main" val="37325931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99011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Sponsors/partners, VU logo only">
    <p:bg>
      <p:bgPr>
        <a:solidFill>
          <a:srgbClr val="F2EFED"/>
        </a:solidFill>
        <a:effectLst/>
      </p:bgPr>
    </p:bg>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8D432198-0C84-3D05-D248-CEFA63544C6E}"/>
              </a:ext>
            </a:extLst>
          </p:cNvPr>
          <p:cNvSpPr>
            <a:spLocks noGrp="1" noRot="1" noMove="1" noResize="1" noEditPoints="1" noAdjustHandles="1" noChangeArrowheads="1" noChangeShapeType="1"/>
          </p:cNvSpPr>
          <p:nvPr userDrawn="1"/>
        </p:nvSpPr>
        <p:spPr>
          <a:xfrm>
            <a:off x="3969" y="2159000"/>
            <a:ext cx="12184063" cy="4699000"/>
          </a:xfrm>
          <a:prstGeom prst="rect">
            <a:avLst/>
          </a:prstGeom>
          <a:solidFill>
            <a:srgbClr val="F2EF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5972" tIns="215972" rIns="215972" bIns="215972" numCol="1" spcCol="0" rtlCol="0" fromWordArt="0" anchor="t" anchorCtr="0" forceAA="0" compatLnSpc="1">
            <a:prstTxWarp prst="textNoShape">
              <a:avLst/>
            </a:prstTxWarp>
            <a:noAutofit/>
          </a:bodyPr>
          <a:lstStyle/>
          <a:p>
            <a:pPr algn="l"/>
            <a:endParaRPr lang="nl-NL" sz="1800" err="1">
              <a:solidFill>
                <a:schemeClr val="bg2"/>
              </a:solidFill>
            </a:endParaRPr>
          </a:p>
        </p:txBody>
      </p:sp>
      <p:sp>
        <p:nvSpPr>
          <p:cNvPr id="11" name="Rechthoek 10">
            <a:extLst>
              <a:ext uri="{FF2B5EF4-FFF2-40B4-BE49-F238E27FC236}">
                <a16:creationId xmlns:a16="http://schemas.microsoft.com/office/drawing/2014/main" id="{AD303578-903C-A34A-AF9B-392F1BD2B760}"/>
              </a:ext>
            </a:extLst>
          </p:cNvPr>
          <p:cNvSpPr/>
          <p:nvPr/>
        </p:nvSpPr>
        <p:spPr>
          <a:xfrm>
            <a:off x="3968" y="1"/>
            <a:ext cx="12192000" cy="21367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nl-NL" sz="1800"/>
          </a:p>
        </p:txBody>
      </p:sp>
      <p:sp>
        <p:nvSpPr>
          <p:cNvPr id="5" name="TypeTextLevel">
            <a:extLst>
              <a:ext uri="{FF2B5EF4-FFF2-40B4-BE49-F238E27FC236}">
                <a16:creationId xmlns:a16="http://schemas.microsoft.com/office/drawing/2014/main" id="{D6489275-1A54-4253-9B79-42FA5F1E3216}"/>
              </a:ext>
            </a:extLst>
          </p:cNvPr>
          <p:cNvSpPr txBox="1"/>
          <p:nvPr/>
        </p:nvSpPr>
        <p:spPr>
          <a:xfrm>
            <a:off x="-1680645" y="188640"/>
            <a:ext cx="1680645" cy="215444"/>
          </a:xfrm>
          <a:prstGeom prst="rect">
            <a:avLst/>
          </a:prstGeom>
          <a:noFill/>
        </p:spPr>
        <p:txBody>
          <a:bodyPr wrap="square" rtlCol="0">
            <a:spAutoFit/>
          </a:bodyPr>
          <a:lstStyle/>
          <a:p>
            <a:r>
              <a:rPr lang="nl-NL" sz="800" err="1"/>
              <a:t>TextSlide</a:t>
            </a:r>
            <a:endParaRPr lang="nl-NL" sz="800"/>
          </a:p>
        </p:txBody>
      </p:sp>
      <p:pic>
        <p:nvPicPr>
          <p:cNvPr id="6" name="Afbeelding 5">
            <a:extLst>
              <a:ext uri="{FF2B5EF4-FFF2-40B4-BE49-F238E27FC236}">
                <a16:creationId xmlns:a16="http://schemas.microsoft.com/office/drawing/2014/main" id="{283FBF2E-73CB-2744-ABB2-73A4A75C7BF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9995" y="501839"/>
            <a:ext cx="2343697" cy="565200"/>
          </a:xfrm>
          <a:prstGeom prst="rect">
            <a:avLst/>
          </a:prstGeom>
        </p:spPr>
      </p:pic>
      <p:sp>
        <p:nvSpPr>
          <p:cNvPr id="2" name="Rechthoek 10">
            <a:extLst>
              <a:ext uri="{FF2B5EF4-FFF2-40B4-BE49-F238E27FC236}">
                <a16:creationId xmlns:a16="http://schemas.microsoft.com/office/drawing/2014/main" id="{A1E4614B-F8C1-F807-0D19-4A2AC0E259EF}"/>
              </a:ext>
            </a:extLst>
          </p:cNvPr>
          <p:cNvSpPr/>
          <p:nvPr/>
        </p:nvSpPr>
        <p:spPr>
          <a:xfrm>
            <a:off x="3968" y="1"/>
            <a:ext cx="12192000" cy="21367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nl-NL" sz="1800"/>
          </a:p>
        </p:txBody>
      </p:sp>
      <p:sp>
        <p:nvSpPr>
          <p:cNvPr id="3" name="TypeTextLevel">
            <a:extLst>
              <a:ext uri="{FF2B5EF4-FFF2-40B4-BE49-F238E27FC236}">
                <a16:creationId xmlns:a16="http://schemas.microsoft.com/office/drawing/2014/main" id="{5FB4F674-32B3-8E78-FF3A-7F7F5276A12B}"/>
              </a:ext>
            </a:extLst>
          </p:cNvPr>
          <p:cNvSpPr txBox="1"/>
          <p:nvPr/>
        </p:nvSpPr>
        <p:spPr>
          <a:xfrm>
            <a:off x="-1680645" y="188640"/>
            <a:ext cx="1680645" cy="215444"/>
          </a:xfrm>
          <a:prstGeom prst="rect">
            <a:avLst/>
          </a:prstGeom>
          <a:noFill/>
        </p:spPr>
        <p:txBody>
          <a:bodyPr wrap="square" rtlCol="0">
            <a:spAutoFit/>
          </a:bodyPr>
          <a:lstStyle/>
          <a:p>
            <a:r>
              <a:rPr lang="nl-NL" sz="800" err="1"/>
              <a:t>TextSlide</a:t>
            </a:r>
            <a:endParaRPr lang="nl-NL" sz="800"/>
          </a:p>
        </p:txBody>
      </p:sp>
      <p:pic>
        <p:nvPicPr>
          <p:cNvPr id="4" name="Afbeelding 5">
            <a:extLst>
              <a:ext uri="{FF2B5EF4-FFF2-40B4-BE49-F238E27FC236}">
                <a16:creationId xmlns:a16="http://schemas.microsoft.com/office/drawing/2014/main" id="{6F322878-98A8-CCB3-BCCA-67EE227609C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9995" y="501839"/>
            <a:ext cx="2343697" cy="565200"/>
          </a:xfrm>
          <a:prstGeom prst="rect">
            <a:avLst/>
          </a:prstGeom>
        </p:spPr>
      </p:pic>
      <p:sp>
        <p:nvSpPr>
          <p:cNvPr id="7" name="Rechthoek 10">
            <a:extLst>
              <a:ext uri="{FF2B5EF4-FFF2-40B4-BE49-F238E27FC236}">
                <a16:creationId xmlns:a16="http://schemas.microsoft.com/office/drawing/2014/main" id="{CFF6F5A1-FCB1-A410-77D0-054CE5B6C702}"/>
              </a:ext>
            </a:extLst>
          </p:cNvPr>
          <p:cNvSpPr/>
          <p:nvPr userDrawn="1"/>
        </p:nvSpPr>
        <p:spPr>
          <a:xfrm>
            <a:off x="3968" y="1"/>
            <a:ext cx="12192000" cy="21367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nl-NL" sz="1800"/>
          </a:p>
        </p:txBody>
      </p:sp>
      <p:sp>
        <p:nvSpPr>
          <p:cNvPr id="8" name="TypeTextLevel">
            <a:extLst>
              <a:ext uri="{FF2B5EF4-FFF2-40B4-BE49-F238E27FC236}">
                <a16:creationId xmlns:a16="http://schemas.microsoft.com/office/drawing/2014/main" id="{C66410A8-605F-4D5A-7060-BCD136B075F3}"/>
              </a:ext>
            </a:extLst>
          </p:cNvPr>
          <p:cNvSpPr txBox="1"/>
          <p:nvPr userDrawn="1"/>
        </p:nvSpPr>
        <p:spPr>
          <a:xfrm>
            <a:off x="-1680645" y="188640"/>
            <a:ext cx="1680645" cy="215444"/>
          </a:xfrm>
          <a:prstGeom prst="rect">
            <a:avLst/>
          </a:prstGeom>
          <a:noFill/>
        </p:spPr>
        <p:txBody>
          <a:bodyPr wrap="square" rtlCol="0">
            <a:spAutoFit/>
          </a:bodyPr>
          <a:lstStyle/>
          <a:p>
            <a:r>
              <a:rPr lang="nl-NL" sz="800" err="1"/>
              <a:t>TextSlide</a:t>
            </a:r>
            <a:endParaRPr lang="nl-NL" sz="800"/>
          </a:p>
        </p:txBody>
      </p:sp>
      <p:pic>
        <p:nvPicPr>
          <p:cNvPr id="10" name="Afbeelding 5">
            <a:extLst>
              <a:ext uri="{FF2B5EF4-FFF2-40B4-BE49-F238E27FC236}">
                <a16:creationId xmlns:a16="http://schemas.microsoft.com/office/drawing/2014/main" id="{CC9CFB68-64C3-93DE-E7D8-98299087648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9995" y="501839"/>
            <a:ext cx="2343697" cy="565200"/>
          </a:xfrm>
          <a:prstGeom prst="rect">
            <a:avLst/>
          </a:prstGeom>
        </p:spPr>
      </p:pic>
      <p:sp>
        <p:nvSpPr>
          <p:cNvPr id="9" name="Tijdelijke aanduiding voor tekst 8">
            <a:extLst>
              <a:ext uri="{FF2B5EF4-FFF2-40B4-BE49-F238E27FC236}">
                <a16:creationId xmlns:a16="http://schemas.microsoft.com/office/drawing/2014/main" id="{9B428526-287A-244A-8A85-27B89673C4A3}"/>
              </a:ext>
            </a:extLst>
          </p:cNvPr>
          <p:cNvSpPr>
            <a:spLocks noGrp="1" noRot="1" noMove="1" noResize="1" noEditPoints="1" noAdjustHandles="1" noChangeArrowheads="1" noChangeShapeType="1"/>
          </p:cNvSpPr>
          <p:nvPr>
            <p:ph type="body" sz="quarter" idx="18" hasCustomPrompt="1"/>
          </p:nvPr>
        </p:nvSpPr>
        <p:spPr>
          <a:xfrm>
            <a:off x="450792" y="1576388"/>
            <a:ext cx="11298352" cy="2316176"/>
          </a:xfrm>
          <a:prstGeom prst="rect">
            <a:avLst/>
          </a:prstGeom>
          <a:blipFill dpi="0" rotWithShape="1">
            <a:blip r:embed="rId3">
              <a:extLst>
                <a:ext uri="{96DAC541-7B7A-43D3-8B79-37D633B846F1}">
                  <asvg:svgBlip xmlns:asvg="http://schemas.microsoft.com/office/drawing/2016/SVG/main" r:embed="rId4"/>
                </a:ext>
              </a:extLst>
            </a:blip>
            <a:srcRect/>
            <a:tile tx="0" ty="0" sx="100000" sy="100000" flip="none" algn="bl"/>
          </a:blipFill>
        </p:spPr>
        <p:txBody>
          <a:bodyPr wrap="square" lIns="442800" tIns="442800" rIns="442800" bIns="442800">
            <a:spAutoFit/>
          </a:bodyPr>
          <a:lstStyle>
            <a:lvl1pPr>
              <a:lnSpc>
                <a:spcPct val="90000"/>
              </a:lnSpc>
              <a:spcAft>
                <a:spcPts val="1200"/>
              </a:spcAft>
              <a:defRPr sz="3200" b="1" i="0">
                <a:solidFill>
                  <a:schemeClr val="bg2"/>
                </a:solidFill>
                <a:latin typeface="+mj-lt"/>
              </a:defRPr>
            </a:lvl1pPr>
            <a:lvl2pPr>
              <a:lnSpc>
                <a:spcPct val="90000"/>
              </a:lnSpc>
              <a:defRPr sz="2400">
                <a:solidFill>
                  <a:schemeClr val="bg2"/>
                </a:solidFill>
                <a:latin typeface="+mn-lt"/>
              </a:defRPr>
            </a:lvl2pPr>
            <a:lvl3pPr>
              <a:defRPr>
                <a:solidFill>
                  <a:schemeClr val="bg2"/>
                </a:solidFill>
                <a:latin typeface="+mn-lt"/>
              </a:defRPr>
            </a:lvl3pPr>
            <a:lvl4pPr>
              <a:buClr>
                <a:schemeClr val="bg2"/>
              </a:buClr>
              <a:defRPr>
                <a:solidFill>
                  <a:schemeClr val="bg2"/>
                </a:solidFill>
              </a:defRPr>
            </a:lvl4pPr>
            <a:lvl5pPr>
              <a:defRPr>
                <a:solidFill>
                  <a:schemeClr val="bg2"/>
                </a:solidFill>
              </a:defRPr>
            </a:lvl5pPr>
          </a:lstStyle>
          <a:p>
            <a:r>
              <a:rPr lang="nl-NL"/>
              <a:t>Head</a:t>
            </a:r>
          </a:p>
          <a:p>
            <a:pPr lvl="1"/>
            <a:r>
              <a:rPr lang="nl-NL"/>
              <a:t>Body</a:t>
            </a:r>
          </a:p>
          <a:p>
            <a:pPr lvl="2"/>
            <a:r>
              <a:rPr lang="nl-NL" err="1"/>
              <a:t>Bullet</a:t>
            </a:r>
            <a:r>
              <a:rPr lang="nl-NL"/>
              <a:t> level 1</a:t>
            </a:r>
          </a:p>
        </p:txBody>
      </p:sp>
    </p:spTree>
    <p:extLst>
      <p:ext uri="{BB962C8B-B14F-4D97-AF65-F5344CB8AC3E}">
        <p14:creationId xmlns:p14="http://schemas.microsoft.com/office/powerpoint/2010/main" val="2802948689"/>
      </p:ext>
    </p:extLst>
  </p:cSld>
  <p:clrMapOvr>
    <a:masterClrMapping/>
  </p:clrMapOvr>
  <p:extLst>
    <p:ext uri="{DCECCB84-F9BA-43D5-87BE-67443E8EF086}">
      <p15:sldGuideLst xmlns:p15="http://schemas.microsoft.com/office/powerpoint/2012/main">
        <p15:guide id="1" pos="552">
          <p15:clr>
            <a:srgbClr val="FBAE40"/>
          </p15:clr>
        </p15:guide>
        <p15:guide id="2" orient="horz" pos="2954">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ponsors/partners, faculty/department">
    <p:bg>
      <p:bgPr>
        <a:solidFill>
          <a:srgbClr val="F2EFED"/>
        </a:solidFill>
        <a:effectLst/>
      </p:bgPr>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DA370F1E-3BAF-1B37-EF10-3C2B67B06592}"/>
              </a:ext>
            </a:extLst>
          </p:cNvPr>
          <p:cNvSpPr>
            <a:spLocks noGrp="1" noRot="1" noMove="1" noResize="1" noEditPoints="1" noAdjustHandles="1" noChangeArrowheads="1" noChangeShapeType="1"/>
          </p:cNvSpPr>
          <p:nvPr userDrawn="1"/>
        </p:nvSpPr>
        <p:spPr>
          <a:xfrm>
            <a:off x="3969" y="2159000"/>
            <a:ext cx="12184063" cy="4699000"/>
          </a:xfrm>
          <a:prstGeom prst="rect">
            <a:avLst/>
          </a:prstGeom>
          <a:solidFill>
            <a:srgbClr val="F2EF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5972" tIns="215972" rIns="215972" bIns="215972" numCol="1" spcCol="0" rtlCol="0" fromWordArt="0" anchor="t" anchorCtr="0" forceAA="0" compatLnSpc="1">
            <a:prstTxWarp prst="textNoShape">
              <a:avLst/>
            </a:prstTxWarp>
            <a:noAutofit/>
          </a:bodyPr>
          <a:lstStyle/>
          <a:p>
            <a:pPr algn="l"/>
            <a:endParaRPr lang="nl-NL" sz="1800" err="1">
              <a:solidFill>
                <a:schemeClr val="bg2"/>
              </a:solidFill>
            </a:endParaRPr>
          </a:p>
        </p:txBody>
      </p:sp>
      <p:sp>
        <p:nvSpPr>
          <p:cNvPr id="11" name="Rechthoek 10">
            <a:extLst>
              <a:ext uri="{FF2B5EF4-FFF2-40B4-BE49-F238E27FC236}">
                <a16:creationId xmlns:a16="http://schemas.microsoft.com/office/drawing/2014/main" id="{AD303578-903C-A34A-AF9B-392F1BD2B760}"/>
              </a:ext>
            </a:extLst>
          </p:cNvPr>
          <p:cNvSpPr/>
          <p:nvPr/>
        </p:nvSpPr>
        <p:spPr>
          <a:xfrm>
            <a:off x="3968" y="1"/>
            <a:ext cx="12192000" cy="21367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nl-NL" sz="1800"/>
          </a:p>
        </p:txBody>
      </p:sp>
      <p:sp>
        <p:nvSpPr>
          <p:cNvPr id="8" name="Tijdelijke aanduiding voor tekst 4">
            <a:extLst>
              <a:ext uri="{FF2B5EF4-FFF2-40B4-BE49-F238E27FC236}">
                <a16:creationId xmlns:a16="http://schemas.microsoft.com/office/drawing/2014/main" id="{044E1D69-4E50-474F-B8E2-B92F4F8635B8}"/>
              </a:ext>
            </a:extLst>
          </p:cNvPr>
          <p:cNvSpPr>
            <a:spLocks noGrp="1"/>
          </p:cNvSpPr>
          <p:nvPr>
            <p:ph type="body" sz="quarter" idx="20" hasCustomPrompt="1"/>
          </p:nvPr>
        </p:nvSpPr>
        <p:spPr>
          <a:xfrm>
            <a:off x="3421412" y="455858"/>
            <a:ext cx="2902365" cy="784225"/>
          </a:xfrm>
          <a:prstGeom prst="rect">
            <a:avLst/>
          </a:prstGeom>
          <a:noFill/>
        </p:spPr>
        <p:txBody>
          <a:bodyPr lIns="241200" anchor="ctr" anchorCtr="0">
            <a:noAutofit/>
          </a:bodyPr>
          <a:lstStyle>
            <a:lvl1pPr>
              <a:lnSpc>
                <a:spcPct val="100000"/>
              </a:lnSpc>
              <a:defRPr sz="1100" cap="all" baseline="0">
                <a:solidFill>
                  <a:schemeClr val="tx1"/>
                </a:solidFill>
              </a:defRPr>
            </a:lvl1pPr>
          </a:lstStyle>
          <a:p>
            <a:r>
              <a:rPr lang="nl-NL"/>
              <a:t>Type </a:t>
            </a:r>
            <a:r>
              <a:rPr lang="nl-NL" err="1"/>
              <a:t>faculty</a:t>
            </a:r>
            <a:r>
              <a:rPr lang="nl-NL"/>
              <a:t> or </a:t>
            </a:r>
            <a:r>
              <a:rPr lang="nl-NL" err="1"/>
              <a:t>department</a:t>
            </a:r>
            <a:r>
              <a:rPr lang="nl-NL"/>
              <a:t> name here. (</a:t>
            </a:r>
            <a:r>
              <a:rPr lang="nl-NL" err="1"/>
              <a:t>If</a:t>
            </a:r>
            <a:r>
              <a:rPr lang="nl-NL"/>
              <a:t> </a:t>
            </a:r>
            <a:r>
              <a:rPr lang="nl-NL" err="1"/>
              <a:t>only</a:t>
            </a:r>
            <a:r>
              <a:rPr lang="nl-NL"/>
              <a:t> VU logo is </a:t>
            </a:r>
            <a:r>
              <a:rPr lang="nl-NL" err="1"/>
              <a:t>needed</a:t>
            </a:r>
            <a:r>
              <a:rPr lang="nl-NL"/>
              <a:t>, </a:t>
            </a:r>
            <a:r>
              <a:rPr lang="nl-NL" err="1"/>
              <a:t>choose</a:t>
            </a:r>
            <a:r>
              <a:rPr lang="nl-NL"/>
              <a:t> </a:t>
            </a:r>
            <a:r>
              <a:rPr lang="nl-NL" err="1"/>
              <a:t>the</a:t>
            </a:r>
            <a:r>
              <a:rPr lang="nl-NL"/>
              <a:t> </a:t>
            </a:r>
            <a:r>
              <a:rPr lang="nl-NL" err="1"/>
              <a:t>other</a:t>
            </a:r>
            <a:r>
              <a:rPr lang="nl-NL"/>
              <a:t> cover </a:t>
            </a:r>
            <a:r>
              <a:rPr lang="nl-NL" err="1"/>
              <a:t>layout</a:t>
            </a:r>
            <a:r>
              <a:rPr lang="nl-NL"/>
              <a:t>)</a:t>
            </a:r>
          </a:p>
        </p:txBody>
      </p:sp>
      <p:pic>
        <p:nvPicPr>
          <p:cNvPr id="10" name="Afbeelding 9">
            <a:extLst>
              <a:ext uri="{FF2B5EF4-FFF2-40B4-BE49-F238E27FC236}">
                <a16:creationId xmlns:a16="http://schemas.microsoft.com/office/drawing/2014/main" id="{0FCB0984-B48F-41EB-BF9A-E2EB899248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188" t="409" r="95017" b="6030"/>
          <a:stretch/>
        </p:blipFill>
        <p:spPr>
          <a:xfrm>
            <a:off x="3292774" y="459582"/>
            <a:ext cx="682516" cy="784225"/>
          </a:xfrm>
          <a:prstGeom prst="rect">
            <a:avLst/>
          </a:prstGeom>
        </p:spPr>
      </p:pic>
      <p:pic>
        <p:nvPicPr>
          <p:cNvPr id="13" name="Afbeelding 12">
            <a:extLst>
              <a:ext uri="{FF2B5EF4-FFF2-40B4-BE49-F238E27FC236}">
                <a16:creationId xmlns:a16="http://schemas.microsoft.com/office/drawing/2014/main" id="{D18C03A2-AA0D-CB43-9EF7-8D4AE80B9D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9995" y="501839"/>
            <a:ext cx="2343697" cy="565200"/>
          </a:xfrm>
          <a:prstGeom prst="rect">
            <a:avLst/>
          </a:prstGeom>
        </p:spPr>
      </p:pic>
      <p:sp>
        <p:nvSpPr>
          <p:cNvPr id="2" name="Rechthoek 10">
            <a:extLst>
              <a:ext uri="{FF2B5EF4-FFF2-40B4-BE49-F238E27FC236}">
                <a16:creationId xmlns:a16="http://schemas.microsoft.com/office/drawing/2014/main" id="{13700AA2-E2BE-88B2-DAC1-76B4EEBB3DE5}"/>
              </a:ext>
            </a:extLst>
          </p:cNvPr>
          <p:cNvSpPr/>
          <p:nvPr/>
        </p:nvSpPr>
        <p:spPr>
          <a:xfrm>
            <a:off x="3968" y="1"/>
            <a:ext cx="12192000" cy="21367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nl-NL" sz="1800"/>
          </a:p>
        </p:txBody>
      </p:sp>
      <p:pic>
        <p:nvPicPr>
          <p:cNvPr id="4" name="Afbeelding 9">
            <a:extLst>
              <a:ext uri="{FF2B5EF4-FFF2-40B4-BE49-F238E27FC236}">
                <a16:creationId xmlns:a16="http://schemas.microsoft.com/office/drawing/2014/main" id="{B8CC2F80-4280-9206-B112-6BFE047C861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188" t="409" r="95017" b="6030"/>
          <a:stretch/>
        </p:blipFill>
        <p:spPr>
          <a:xfrm>
            <a:off x="3292774" y="459582"/>
            <a:ext cx="682516" cy="784225"/>
          </a:xfrm>
          <a:prstGeom prst="rect">
            <a:avLst/>
          </a:prstGeom>
        </p:spPr>
      </p:pic>
      <p:pic>
        <p:nvPicPr>
          <p:cNvPr id="5" name="Afbeelding 12">
            <a:extLst>
              <a:ext uri="{FF2B5EF4-FFF2-40B4-BE49-F238E27FC236}">
                <a16:creationId xmlns:a16="http://schemas.microsoft.com/office/drawing/2014/main" id="{A2CE053B-A946-E44A-B933-3BE247D482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9995" y="501839"/>
            <a:ext cx="2343697" cy="565200"/>
          </a:xfrm>
          <a:prstGeom prst="rect">
            <a:avLst/>
          </a:prstGeom>
        </p:spPr>
      </p:pic>
      <p:sp>
        <p:nvSpPr>
          <p:cNvPr id="6" name="Rechthoek 10">
            <a:extLst>
              <a:ext uri="{FF2B5EF4-FFF2-40B4-BE49-F238E27FC236}">
                <a16:creationId xmlns:a16="http://schemas.microsoft.com/office/drawing/2014/main" id="{2D8BB084-FD43-55AE-2C00-027A9C9ECEF1}"/>
              </a:ext>
            </a:extLst>
          </p:cNvPr>
          <p:cNvSpPr/>
          <p:nvPr userDrawn="1"/>
        </p:nvSpPr>
        <p:spPr>
          <a:xfrm>
            <a:off x="3968" y="1"/>
            <a:ext cx="12192000" cy="21367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nl-NL" sz="1800"/>
          </a:p>
        </p:txBody>
      </p:sp>
      <p:pic>
        <p:nvPicPr>
          <p:cNvPr id="14" name="Afbeelding 9">
            <a:extLst>
              <a:ext uri="{FF2B5EF4-FFF2-40B4-BE49-F238E27FC236}">
                <a16:creationId xmlns:a16="http://schemas.microsoft.com/office/drawing/2014/main" id="{9AD85334-4EC5-1C08-CC37-F4CE7306C3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88" t="409" r="95017" b="6030"/>
          <a:stretch/>
        </p:blipFill>
        <p:spPr>
          <a:xfrm>
            <a:off x="3292774" y="459582"/>
            <a:ext cx="682516" cy="784225"/>
          </a:xfrm>
          <a:prstGeom prst="rect">
            <a:avLst/>
          </a:prstGeom>
        </p:spPr>
      </p:pic>
      <p:pic>
        <p:nvPicPr>
          <p:cNvPr id="15" name="Afbeelding 12">
            <a:extLst>
              <a:ext uri="{FF2B5EF4-FFF2-40B4-BE49-F238E27FC236}">
                <a16:creationId xmlns:a16="http://schemas.microsoft.com/office/drawing/2014/main" id="{1AE91431-9BF1-4F73-2BFE-44F5DA0E93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9995" y="501839"/>
            <a:ext cx="2343697" cy="565200"/>
          </a:xfrm>
          <a:prstGeom prst="rect">
            <a:avLst/>
          </a:prstGeom>
        </p:spPr>
      </p:pic>
      <p:sp>
        <p:nvSpPr>
          <p:cNvPr id="16" name="Tijdelijke aanduiding voor tekst 4">
            <a:extLst>
              <a:ext uri="{FF2B5EF4-FFF2-40B4-BE49-F238E27FC236}">
                <a16:creationId xmlns:a16="http://schemas.microsoft.com/office/drawing/2014/main" id="{A9DEE8B9-6932-5A10-8846-650ACA53BD2C}"/>
              </a:ext>
            </a:extLst>
          </p:cNvPr>
          <p:cNvSpPr>
            <a:spLocks noGrp="1"/>
          </p:cNvSpPr>
          <p:nvPr>
            <p:ph type="body" sz="quarter" idx="21" hasCustomPrompt="1"/>
          </p:nvPr>
        </p:nvSpPr>
        <p:spPr>
          <a:xfrm>
            <a:off x="3421411" y="433633"/>
            <a:ext cx="3111085" cy="784225"/>
          </a:xfrm>
          <a:prstGeom prst="rect">
            <a:avLst/>
          </a:prstGeom>
          <a:noFill/>
        </p:spPr>
        <p:txBody>
          <a:bodyPr lIns="241200" anchor="ctr" anchorCtr="0">
            <a:noAutofit/>
          </a:bodyPr>
          <a:lstStyle>
            <a:lvl1pPr>
              <a:lnSpc>
                <a:spcPct val="100000"/>
              </a:lnSpc>
              <a:defRPr sz="1100" b="0" cap="all" baseline="0">
                <a:solidFill>
                  <a:schemeClr val="tx1"/>
                </a:solidFill>
                <a:latin typeface="Aptos" panose="020B0004020202020204" pitchFamily="34" charset="0"/>
              </a:defRPr>
            </a:lvl1pPr>
          </a:lstStyle>
          <a:p>
            <a:r>
              <a:rPr lang="nl-NL" dirty="0"/>
              <a:t>Type </a:t>
            </a:r>
            <a:r>
              <a:rPr lang="nl-NL" dirty="0" err="1"/>
              <a:t>faculty</a:t>
            </a:r>
            <a:r>
              <a:rPr lang="nl-NL" dirty="0"/>
              <a:t> or Research </a:t>
            </a:r>
            <a:r>
              <a:rPr lang="nl-NL" dirty="0" err="1"/>
              <a:t>institute</a:t>
            </a:r>
            <a:r>
              <a:rPr lang="nl-NL" dirty="0"/>
              <a:t> name   </a:t>
            </a:r>
            <a:r>
              <a:rPr lang="nl-NL" dirty="0" err="1"/>
              <a:t>If</a:t>
            </a:r>
            <a:r>
              <a:rPr lang="nl-NL" dirty="0"/>
              <a:t> </a:t>
            </a:r>
            <a:r>
              <a:rPr lang="nl-NL" dirty="0" err="1"/>
              <a:t>only</a:t>
            </a:r>
            <a:r>
              <a:rPr lang="nl-NL" dirty="0"/>
              <a:t> VU logo is </a:t>
            </a:r>
            <a:r>
              <a:rPr lang="nl-NL" dirty="0" err="1"/>
              <a:t>needed</a:t>
            </a:r>
            <a:r>
              <a:rPr lang="nl-NL" dirty="0"/>
              <a:t>, </a:t>
            </a:r>
            <a:r>
              <a:rPr lang="nl-NL" dirty="0" err="1"/>
              <a:t>choose</a:t>
            </a:r>
            <a:r>
              <a:rPr lang="nl-NL" dirty="0"/>
              <a:t> </a:t>
            </a:r>
            <a:r>
              <a:rPr lang="nl-NL" dirty="0" err="1"/>
              <a:t>the</a:t>
            </a:r>
            <a:r>
              <a:rPr lang="nl-NL" dirty="0"/>
              <a:t> </a:t>
            </a:r>
            <a:r>
              <a:rPr lang="nl-NL" dirty="0" err="1"/>
              <a:t>other</a:t>
            </a:r>
            <a:r>
              <a:rPr lang="nl-NL" dirty="0"/>
              <a:t> cover </a:t>
            </a:r>
            <a:r>
              <a:rPr lang="nl-NL" dirty="0" err="1"/>
              <a:t>layout</a:t>
            </a:r>
            <a:r>
              <a:rPr lang="nl-NL" dirty="0"/>
              <a:t>)</a:t>
            </a:r>
          </a:p>
        </p:txBody>
      </p:sp>
      <p:sp>
        <p:nvSpPr>
          <p:cNvPr id="7" name="Tijdelijke aanduiding voor tekst 8">
            <a:extLst>
              <a:ext uri="{FF2B5EF4-FFF2-40B4-BE49-F238E27FC236}">
                <a16:creationId xmlns:a16="http://schemas.microsoft.com/office/drawing/2014/main" id="{17FBE25F-C38A-BF64-1EC5-C29E45FE2232}"/>
              </a:ext>
            </a:extLst>
          </p:cNvPr>
          <p:cNvSpPr>
            <a:spLocks noGrp="1"/>
          </p:cNvSpPr>
          <p:nvPr>
            <p:ph type="body" sz="quarter" idx="18" hasCustomPrompt="1"/>
          </p:nvPr>
        </p:nvSpPr>
        <p:spPr>
          <a:xfrm>
            <a:off x="450792" y="1576388"/>
            <a:ext cx="11298352" cy="2316176"/>
          </a:xfrm>
          <a:prstGeom prst="rect">
            <a:avLst/>
          </a:prstGeom>
          <a:blipFill dpi="0" rotWithShape="1">
            <a:blip r:embed="rId4">
              <a:extLst>
                <a:ext uri="{96DAC541-7B7A-43D3-8B79-37D633B846F1}">
                  <asvg:svgBlip xmlns:asvg="http://schemas.microsoft.com/office/drawing/2016/SVG/main" r:embed="rId5"/>
                </a:ext>
              </a:extLst>
            </a:blip>
            <a:srcRect/>
            <a:tile tx="0" ty="0" sx="100000" sy="100000" flip="none" algn="bl"/>
          </a:blipFill>
        </p:spPr>
        <p:txBody>
          <a:bodyPr wrap="square" lIns="442800" tIns="442800" rIns="442800" bIns="442800">
            <a:spAutoFit/>
          </a:bodyPr>
          <a:lstStyle>
            <a:lvl1pPr>
              <a:lnSpc>
                <a:spcPct val="90000"/>
              </a:lnSpc>
              <a:spcAft>
                <a:spcPts val="1200"/>
              </a:spcAft>
              <a:defRPr sz="3200" b="1" i="0">
                <a:solidFill>
                  <a:schemeClr val="bg2"/>
                </a:solidFill>
                <a:latin typeface="+mj-lt"/>
              </a:defRPr>
            </a:lvl1pPr>
            <a:lvl2pPr>
              <a:lnSpc>
                <a:spcPct val="90000"/>
              </a:lnSpc>
              <a:defRPr sz="2400">
                <a:solidFill>
                  <a:schemeClr val="bg2"/>
                </a:solidFill>
                <a:latin typeface="+mn-lt"/>
              </a:defRPr>
            </a:lvl2pPr>
            <a:lvl3pPr>
              <a:defRPr>
                <a:solidFill>
                  <a:schemeClr val="bg2"/>
                </a:solidFill>
                <a:latin typeface="+mn-lt"/>
              </a:defRPr>
            </a:lvl3pPr>
            <a:lvl4pPr>
              <a:buClr>
                <a:schemeClr val="bg2"/>
              </a:buClr>
              <a:defRPr>
                <a:solidFill>
                  <a:schemeClr val="bg2"/>
                </a:solidFill>
              </a:defRPr>
            </a:lvl4pPr>
            <a:lvl5pPr>
              <a:defRPr>
                <a:solidFill>
                  <a:schemeClr val="bg2"/>
                </a:solidFill>
              </a:defRPr>
            </a:lvl5pPr>
          </a:lstStyle>
          <a:p>
            <a:r>
              <a:rPr lang="nl-NL"/>
              <a:t>Head</a:t>
            </a:r>
          </a:p>
          <a:p>
            <a:pPr lvl="1"/>
            <a:r>
              <a:rPr lang="nl-NL"/>
              <a:t>Body</a:t>
            </a:r>
          </a:p>
          <a:p>
            <a:pPr lvl="2"/>
            <a:r>
              <a:rPr lang="nl-NL" err="1"/>
              <a:t>Bullet</a:t>
            </a:r>
            <a:r>
              <a:rPr lang="nl-NL"/>
              <a:t> level 1</a:t>
            </a:r>
          </a:p>
        </p:txBody>
      </p:sp>
    </p:spTree>
    <p:extLst>
      <p:ext uri="{BB962C8B-B14F-4D97-AF65-F5344CB8AC3E}">
        <p14:creationId xmlns:p14="http://schemas.microsoft.com/office/powerpoint/2010/main" val="1690074045"/>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7" name="Afgeronde rechthoek 6">
            <a:extLst>
              <a:ext uri="{FF2B5EF4-FFF2-40B4-BE49-F238E27FC236}">
                <a16:creationId xmlns:a16="http://schemas.microsoft.com/office/drawing/2014/main" id="{4F6057E6-08D9-8A2B-740E-DCACB8BF3D5C}"/>
              </a:ext>
            </a:extLst>
          </p:cNvPr>
          <p:cNvSpPr/>
          <p:nvPr userDrawn="1"/>
        </p:nvSpPr>
        <p:spPr>
          <a:xfrm>
            <a:off x="248229" y="322179"/>
            <a:ext cx="11695540" cy="6353258"/>
          </a:xfrm>
          <a:prstGeom prst="roundRect">
            <a:avLst/>
          </a:prstGeom>
          <a:solidFill>
            <a:srgbClr val="FFF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050" dirty="0"/>
          </a:p>
        </p:txBody>
      </p:sp>
      <p:sp>
        <p:nvSpPr>
          <p:cNvPr id="15" name="Tijdelijke aanduiding voor tekst 14">
            <a:extLst>
              <a:ext uri="{FF2B5EF4-FFF2-40B4-BE49-F238E27FC236}">
                <a16:creationId xmlns:a16="http://schemas.microsoft.com/office/drawing/2014/main" id="{624405E9-B6D1-BBD5-AAF2-7EB18E145A52}"/>
              </a:ext>
            </a:extLst>
          </p:cNvPr>
          <p:cNvSpPr>
            <a:spLocks noGrp="1"/>
          </p:cNvSpPr>
          <p:nvPr>
            <p:ph type="body" sz="quarter" idx="10" hasCustomPrompt="1"/>
          </p:nvPr>
        </p:nvSpPr>
        <p:spPr>
          <a:xfrm>
            <a:off x="1956590" y="1494584"/>
            <a:ext cx="8278813" cy="1695740"/>
          </a:xfrm>
          <a:prstGeom prst="rect">
            <a:avLst/>
          </a:prstGeom>
        </p:spPr>
        <p:txBody>
          <a:bodyPr/>
          <a:lstStyle>
            <a:lvl1pPr marL="0" indent="0" algn="ctr">
              <a:buNone/>
              <a:defRPr sz="6000" b="1">
                <a:latin typeface="Open Sans" panose="020B0606030504020204" pitchFamily="34" charset="0"/>
                <a:ea typeface="Open Sans" panose="020B0606030504020204" pitchFamily="34" charset="0"/>
                <a:cs typeface="Open Sans" panose="020B0606030504020204" pitchFamily="34" charset="0"/>
              </a:defRPr>
            </a:lvl1pPr>
          </a:lstStyle>
          <a:p>
            <a:pPr lvl="0"/>
            <a:r>
              <a:rPr lang="nl-NL" dirty="0"/>
              <a:t>Voeg hier de titel </a:t>
            </a:r>
            <a:br>
              <a:rPr lang="nl-NL" dirty="0"/>
            </a:br>
            <a:r>
              <a:rPr lang="nl-NL" dirty="0"/>
              <a:t>in van je presentatie</a:t>
            </a:r>
          </a:p>
        </p:txBody>
      </p:sp>
      <p:sp>
        <p:nvSpPr>
          <p:cNvPr id="17" name="Afgeronde rechthoek 16">
            <a:extLst>
              <a:ext uri="{FF2B5EF4-FFF2-40B4-BE49-F238E27FC236}">
                <a16:creationId xmlns:a16="http://schemas.microsoft.com/office/drawing/2014/main" id="{D0D34BC0-9B29-D726-1623-C5844A7AC7AE}"/>
              </a:ext>
            </a:extLst>
          </p:cNvPr>
          <p:cNvSpPr/>
          <p:nvPr userDrawn="1"/>
        </p:nvSpPr>
        <p:spPr>
          <a:xfrm>
            <a:off x="2969365" y="4542044"/>
            <a:ext cx="6329929" cy="615951"/>
          </a:xfrm>
          <a:prstGeom prst="roundRect">
            <a:avLst/>
          </a:prstGeom>
          <a:solidFill>
            <a:srgbClr val="FACE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050">
              <a:solidFill>
                <a:srgbClr val="FEC86D"/>
              </a:solidFill>
            </a:endParaRPr>
          </a:p>
        </p:txBody>
      </p:sp>
      <p:sp>
        <p:nvSpPr>
          <p:cNvPr id="18" name="Title 2">
            <a:extLst>
              <a:ext uri="{FF2B5EF4-FFF2-40B4-BE49-F238E27FC236}">
                <a16:creationId xmlns:a16="http://schemas.microsoft.com/office/drawing/2014/main" id="{45202C1B-829B-88F9-E2F5-7017AA01F50A}"/>
              </a:ext>
            </a:extLst>
          </p:cNvPr>
          <p:cNvSpPr txBox="1">
            <a:spLocks/>
          </p:cNvSpPr>
          <p:nvPr userDrawn="1"/>
        </p:nvSpPr>
        <p:spPr>
          <a:xfrm>
            <a:off x="3391595" y="4656735"/>
            <a:ext cx="5701285" cy="538546"/>
          </a:xfrm>
          <a:prstGeom prst="rect">
            <a:avLst/>
          </a:prstGeom>
          <a:noFill/>
          <a:ln>
            <a:noFill/>
          </a:ln>
        </p:spPr>
        <p:txBody>
          <a:bodyPr spcFirstLastPara="1" wrap="square" lIns="91425" tIns="45700" rIns="91425" bIns="45700" anchor="t" anchorCtr="0">
            <a:normAutofit fontScale="850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DM Sans"/>
              <a:buNone/>
              <a:defRPr sz="1900" b="1" i="0" u="none" strike="noStrike" cap="none">
                <a:solidFill>
                  <a:schemeClr val="dk1"/>
                </a:solidFill>
                <a:latin typeface="DM Sans"/>
                <a:ea typeface="DM Sans"/>
                <a:cs typeface="DM Sans"/>
                <a:sym typeface="DM Sans"/>
              </a:defRPr>
            </a:lvl1pPr>
            <a:lvl2pPr marR="0" lvl="1"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9pPr>
          </a:lstStyle>
          <a:p>
            <a:pPr>
              <a:lnSpc>
                <a:spcPct val="100000"/>
              </a:lnSpc>
            </a:pPr>
            <a:r>
              <a:rPr lang="nl-NL"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Wereld Suïcide Preventie Week</a:t>
            </a:r>
          </a:p>
        </p:txBody>
      </p:sp>
      <p:sp>
        <p:nvSpPr>
          <p:cNvPr id="20" name="Tijdelijke aanduiding voor tekst 19">
            <a:extLst>
              <a:ext uri="{FF2B5EF4-FFF2-40B4-BE49-F238E27FC236}">
                <a16:creationId xmlns:a16="http://schemas.microsoft.com/office/drawing/2014/main" id="{BDE32C06-7D9E-CA62-E78F-23DACE37A586}"/>
              </a:ext>
            </a:extLst>
          </p:cNvPr>
          <p:cNvSpPr>
            <a:spLocks noGrp="1"/>
          </p:cNvSpPr>
          <p:nvPr>
            <p:ph type="body" sz="quarter" idx="11" hasCustomPrompt="1"/>
          </p:nvPr>
        </p:nvSpPr>
        <p:spPr>
          <a:xfrm>
            <a:off x="2788674" y="3558209"/>
            <a:ext cx="6691313" cy="615950"/>
          </a:xfrm>
          <a:prstGeom prst="rect">
            <a:avLst/>
          </a:prstGeom>
        </p:spPr>
        <p:txBody>
          <a:bodyPr/>
          <a:lstStyle>
            <a:lvl1pPr marL="0" indent="0" algn="ctr">
              <a:buNone/>
              <a:defRPr sz="2000">
                <a:latin typeface="Open Sans" panose="020B0606030504020204" pitchFamily="34" charset="0"/>
                <a:ea typeface="Open Sans" panose="020B0606030504020204" pitchFamily="34" charset="0"/>
                <a:cs typeface="Open Sans" panose="020B0606030504020204" pitchFamily="34" charset="0"/>
              </a:defRPr>
            </a:lvl1pPr>
          </a:lstStyle>
          <a:p>
            <a:pPr lvl="0"/>
            <a:r>
              <a:rPr lang="nl-NL" dirty="0"/>
              <a:t>Naam | 113 Zelfmoordpreventie</a:t>
            </a:r>
          </a:p>
        </p:txBody>
      </p:sp>
      <p:pic>
        <p:nvPicPr>
          <p:cNvPr id="21" name="Afbeelding 20" descr="Afbeelding met clipart, Graphics, Lettertype, ontwerp&#10;&#10;Door AI gegenereerde inhoud is mogelijk onjuist.">
            <a:extLst>
              <a:ext uri="{FF2B5EF4-FFF2-40B4-BE49-F238E27FC236}">
                <a16:creationId xmlns:a16="http://schemas.microsoft.com/office/drawing/2014/main" id="{A6DBF63F-065E-3833-6320-053440942052}"/>
              </a:ext>
            </a:extLst>
          </p:cNvPr>
          <p:cNvPicPr>
            <a:picLocks noChangeAspect="1"/>
          </p:cNvPicPr>
          <p:nvPr userDrawn="1"/>
        </p:nvPicPr>
        <p:blipFill>
          <a:blip r:embed="rId2"/>
          <a:stretch>
            <a:fillRect/>
          </a:stretch>
        </p:blipFill>
        <p:spPr>
          <a:xfrm>
            <a:off x="5607288" y="5492646"/>
            <a:ext cx="977424" cy="847863"/>
          </a:xfrm>
          <a:prstGeom prst="rect">
            <a:avLst/>
          </a:prstGeom>
        </p:spPr>
      </p:pic>
    </p:spTree>
    <p:extLst>
      <p:ext uri="{BB962C8B-B14F-4D97-AF65-F5344CB8AC3E}">
        <p14:creationId xmlns:p14="http://schemas.microsoft.com/office/powerpoint/2010/main" val="29300155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20" name="Tijdelijke aanduiding voor tekst 19">
            <a:extLst>
              <a:ext uri="{FF2B5EF4-FFF2-40B4-BE49-F238E27FC236}">
                <a16:creationId xmlns:a16="http://schemas.microsoft.com/office/drawing/2014/main" id="{BDE32C06-7D9E-CA62-E78F-23DACE37A586}"/>
              </a:ext>
            </a:extLst>
          </p:cNvPr>
          <p:cNvSpPr>
            <a:spLocks noGrp="1"/>
          </p:cNvSpPr>
          <p:nvPr>
            <p:ph type="body" sz="quarter" idx="11" hasCustomPrompt="1"/>
          </p:nvPr>
        </p:nvSpPr>
        <p:spPr>
          <a:xfrm>
            <a:off x="990376" y="715893"/>
            <a:ext cx="6691313" cy="615950"/>
          </a:xfrm>
          <a:prstGeom prst="rect">
            <a:avLst/>
          </a:prstGeom>
        </p:spPr>
        <p:txBody>
          <a:bodyPr/>
          <a:lstStyle>
            <a:lvl1pPr marL="0" indent="0" algn="l">
              <a:buNone/>
              <a:defRPr sz="3200" b="1">
                <a:latin typeface="Open Sans" panose="020B0606030504020204" pitchFamily="34" charset="0"/>
                <a:ea typeface="Open Sans" panose="020B0606030504020204" pitchFamily="34" charset="0"/>
                <a:cs typeface="Open Sans" panose="020B0606030504020204" pitchFamily="34" charset="0"/>
              </a:defRPr>
            </a:lvl1pPr>
          </a:lstStyle>
          <a:p>
            <a:pPr lvl="0"/>
            <a:r>
              <a:rPr lang="nl-NL" dirty="0"/>
              <a:t>[Titel dia]</a:t>
            </a:r>
          </a:p>
        </p:txBody>
      </p:sp>
      <p:sp>
        <p:nvSpPr>
          <p:cNvPr id="2" name="Afgeronde rechthoek 1">
            <a:extLst>
              <a:ext uri="{FF2B5EF4-FFF2-40B4-BE49-F238E27FC236}">
                <a16:creationId xmlns:a16="http://schemas.microsoft.com/office/drawing/2014/main" id="{17DC95DA-EC10-2101-2851-A20B139BE994}"/>
              </a:ext>
            </a:extLst>
          </p:cNvPr>
          <p:cNvSpPr/>
          <p:nvPr userDrawn="1"/>
        </p:nvSpPr>
        <p:spPr>
          <a:xfrm>
            <a:off x="897613" y="1749286"/>
            <a:ext cx="10681474" cy="4492487"/>
          </a:xfrm>
          <a:prstGeom prst="roundRect">
            <a:avLst/>
          </a:prstGeom>
          <a:solidFill>
            <a:srgbClr val="FFF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050"/>
          </a:p>
        </p:txBody>
      </p:sp>
      <p:sp>
        <p:nvSpPr>
          <p:cNvPr id="3" name="Tijdelijke aanduiding voor tekst 19">
            <a:extLst>
              <a:ext uri="{FF2B5EF4-FFF2-40B4-BE49-F238E27FC236}">
                <a16:creationId xmlns:a16="http://schemas.microsoft.com/office/drawing/2014/main" id="{13C6CE3F-FCF4-8848-BB1C-C3E68C8CFBA7}"/>
              </a:ext>
            </a:extLst>
          </p:cNvPr>
          <p:cNvSpPr>
            <a:spLocks noGrp="1"/>
          </p:cNvSpPr>
          <p:nvPr>
            <p:ph type="body" sz="quarter" idx="12" hasCustomPrompt="1"/>
          </p:nvPr>
        </p:nvSpPr>
        <p:spPr>
          <a:xfrm>
            <a:off x="990376" y="1234312"/>
            <a:ext cx="6691313" cy="615950"/>
          </a:xfrm>
          <a:prstGeom prst="rect">
            <a:avLst/>
          </a:prstGeom>
        </p:spPr>
        <p:txBody>
          <a:bodyPr/>
          <a:lstStyle>
            <a:lvl1pPr marL="0" indent="0" algn="l">
              <a:buNone/>
              <a:defRPr sz="1600" b="0" i="0">
                <a:latin typeface="Open Sans" panose="020B0606030504020204" pitchFamily="34" charset="0"/>
                <a:ea typeface="Open Sans" panose="020B0606030504020204" pitchFamily="34" charset="0"/>
                <a:cs typeface="Open Sans" panose="020B0606030504020204" pitchFamily="34" charset="0"/>
              </a:defRPr>
            </a:lvl1pPr>
          </a:lstStyle>
          <a:p>
            <a:pPr lvl="0"/>
            <a:r>
              <a:rPr lang="nl-NL" dirty="0"/>
              <a:t>[Ondertitel]</a:t>
            </a:r>
          </a:p>
        </p:txBody>
      </p:sp>
      <p:sp>
        <p:nvSpPr>
          <p:cNvPr id="14" name="Tijdelijke aanduiding voor tekst 13">
            <a:extLst>
              <a:ext uri="{FF2B5EF4-FFF2-40B4-BE49-F238E27FC236}">
                <a16:creationId xmlns:a16="http://schemas.microsoft.com/office/drawing/2014/main" id="{F38B2982-74D1-8D78-6880-EF46C7241674}"/>
              </a:ext>
            </a:extLst>
          </p:cNvPr>
          <p:cNvSpPr>
            <a:spLocks noGrp="1"/>
          </p:cNvSpPr>
          <p:nvPr>
            <p:ph type="body" sz="quarter" idx="13"/>
          </p:nvPr>
        </p:nvSpPr>
        <p:spPr>
          <a:xfrm>
            <a:off x="1371600" y="2185988"/>
            <a:ext cx="8428038" cy="3678237"/>
          </a:xfrm>
          <a:prstGeom prst="rect">
            <a:avLst/>
          </a:prstGeom>
        </p:spPr>
        <p:txBody>
          <a:bodyPr/>
          <a:lstStyle>
            <a:lvl1pPr>
              <a:defRPr sz="1600">
                <a:latin typeface="Open Sans" panose="020B0606030504020204" pitchFamily="34" charset="0"/>
                <a:ea typeface="Open Sans" panose="020B0606030504020204" pitchFamily="34" charset="0"/>
                <a:cs typeface="Open Sans" panose="020B0606030504020204" pitchFamily="34" charset="0"/>
              </a:defRPr>
            </a:lvl1pPr>
            <a:lvl2pPr>
              <a:defRPr sz="1800">
                <a:latin typeface="Open Sans" panose="020B0606030504020204" pitchFamily="34" charset="0"/>
                <a:ea typeface="Open Sans" panose="020B0606030504020204" pitchFamily="34" charset="0"/>
                <a:cs typeface="Open Sans" panose="020B0606030504020204" pitchFamily="34" charset="0"/>
              </a:defRPr>
            </a:lvl2pPr>
            <a:lvl3pPr>
              <a:defRPr sz="16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4" name="Google Shape;596;p120" title="Tekengebied 24.jpg">
            <a:extLst>
              <a:ext uri="{FF2B5EF4-FFF2-40B4-BE49-F238E27FC236}">
                <a16:creationId xmlns:a16="http://schemas.microsoft.com/office/drawing/2014/main" id="{1711C0E4-DBA7-B4C1-FB2B-D686C7572D62}"/>
              </a:ext>
            </a:extLst>
          </p:cNvPr>
          <p:cNvPicPr preferRelativeResize="0"/>
          <p:nvPr userDrawn="1"/>
        </p:nvPicPr>
        <p:blipFill rotWithShape="1">
          <a:blip r:embed="rId2">
            <a:alphaModFix/>
          </a:blip>
          <a:srcRect l="64890" t="26631" r="14257" b="36080"/>
          <a:stretch/>
        </p:blipFill>
        <p:spPr>
          <a:xfrm>
            <a:off x="10252807" y="5864225"/>
            <a:ext cx="670297" cy="668205"/>
          </a:xfrm>
          <a:prstGeom prst="roundRect">
            <a:avLst/>
          </a:prstGeom>
          <a:noFill/>
          <a:ln>
            <a:noFill/>
          </a:ln>
        </p:spPr>
      </p:pic>
    </p:spTree>
    <p:extLst>
      <p:ext uri="{BB962C8B-B14F-4D97-AF65-F5344CB8AC3E}">
        <p14:creationId xmlns:p14="http://schemas.microsoft.com/office/powerpoint/2010/main" val="3303039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kst object met groen kader">
    <p:spTree>
      <p:nvGrpSpPr>
        <p:cNvPr id="1" name=""/>
        <p:cNvGrpSpPr/>
        <p:nvPr/>
      </p:nvGrpSpPr>
      <p:grpSpPr>
        <a:xfrm>
          <a:off x="0" y="0"/>
          <a:ext cx="0" cy="0"/>
          <a:chOff x="0" y="0"/>
          <a:chExt cx="0" cy="0"/>
        </a:xfrm>
      </p:grpSpPr>
      <p:sp>
        <p:nvSpPr>
          <p:cNvPr id="6" name="Rechthoek: afgeronde hoeken 5">
            <a:extLst>
              <a:ext uri="{FF2B5EF4-FFF2-40B4-BE49-F238E27FC236}">
                <a16:creationId xmlns:a16="http://schemas.microsoft.com/office/drawing/2014/main" id="{CC77156C-8440-44C8-9EE5-CE0A97B6720B}"/>
              </a:ext>
            </a:extLst>
          </p:cNvPr>
          <p:cNvSpPr/>
          <p:nvPr/>
        </p:nvSpPr>
        <p:spPr>
          <a:xfrm>
            <a:off x="7629525" y="676277"/>
            <a:ext cx="3962400" cy="5267325"/>
          </a:xfrm>
          <a:prstGeom prst="roundRect">
            <a:avLst>
              <a:gd name="adj" fmla="val 11523"/>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3" name="Tijdelijke aanduiding voor inhoud 2"/>
          <p:cNvSpPr>
            <a:spLocks noGrp="1"/>
          </p:cNvSpPr>
          <p:nvPr>
            <p:ph sz="half" idx="1"/>
          </p:nvPr>
        </p:nvSpPr>
        <p:spPr>
          <a:xfrm>
            <a:off x="838202" y="1825627"/>
            <a:ext cx="6534149" cy="411797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0" name="Titel 1"/>
          <p:cNvSpPr>
            <a:spLocks noGrp="1"/>
          </p:cNvSpPr>
          <p:nvPr>
            <p:ph type="title"/>
          </p:nvPr>
        </p:nvSpPr>
        <p:spPr>
          <a:xfrm>
            <a:off x="838202" y="676277"/>
            <a:ext cx="6534149" cy="1014413"/>
          </a:xfrm>
        </p:spPr>
        <p:txBody>
          <a:bodyPr>
            <a:normAutofit/>
          </a:bodyPr>
          <a:lstStyle>
            <a:lvl1pPr>
              <a:defRPr sz="2800"/>
            </a:lvl1pPr>
          </a:lstStyle>
          <a:p>
            <a:r>
              <a:rPr lang="nl-NL"/>
              <a:t>Klik om stijl te bewerken</a:t>
            </a:r>
          </a:p>
        </p:txBody>
      </p:sp>
      <p:sp>
        <p:nvSpPr>
          <p:cNvPr id="13" name="Tijdelijke aanduiding voor tekst 12"/>
          <p:cNvSpPr>
            <a:spLocks noGrp="1"/>
          </p:cNvSpPr>
          <p:nvPr>
            <p:ph type="body" sz="quarter" idx="14"/>
          </p:nvPr>
        </p:nvSpPr>
        <p:spPr>
          <a:xfrm>
            <a:off x="7934325" y="950913"/>
            <a:ext cx="3419473" cy="679450"/>
          </a:xfrm>
        </p:spPr>
        <p:txBody>
          <a:bodyPr anchor="ctr">
            <a:normAutofit/>
          </a:bodyPr>
          <a:lstStyle>
            <a:lvl1pPr marL="0" indent="0">
              <a:buFont typeface="Arial" panose="020B0604020202020204" pitchFamily="34" charset="0"/>
              <a:buNone/>
              <a:defRPr sz="2000" b="1">
                <a:solidFill>
                  <a:schemeClr val="bg1"/>
                </a:solidFill>
                <a:latin typeface="+mj-lt"/>
              </a:defRPr>
            </a:lvl1pPr>
          </a:lstStyle>
          <a:p>
            <a:pPr lvl="0"/>
            <a:r>
              <a:rPr lang="nl-NL"/>
              <a:t>Klikken om de tekststijl van het model te bewerken</a:t>
            </a:r>
          </a:p>
        </p:txBody>
      </p:sp>
      <p:sp>
        <p:nvSpPr>
          <p:cNvPr id="7" name="Tijdelijke aanduiding voor datum 4">
            <a:extLst>
              <a:ext uri="{FF2B5EF4-FFF2-40B4-BE49-F238E27FC236}">
                <a16:creationId xmlns:a16="http://schemas.microsoft.com/office/drawing/2014/main" id="{C7346FE9-6DB4-4E34-8093-D143B644F4C4}"/>
              </a:ext>
            </a:extLst>
          </p:cNvPr>
          <p:cNvSpPr>
            <a:spLocks noGrp="1"/>
          </p:cNvSpPr>
          <p:nvPr>
            <p:ph type="dt" sz="half" idx="15"/>
          </p:nvPr>
        </p:nvSpPr>
        <p:spPr/>
        <p:txBody>
          <a:bodyPr/>
          <a:lstStyle>
            <a:lvl1pPr>
              <a:defRPr/>
            </a:lvl1pPr>
          </a:lstStyle>
          <a:p>
            <a:pPr>
              <a:defRPr/>
            </a:pPr>
            <a:fld id="{FF9A1C09-F2DF-4278-B0E5-607A687C658A}" type="datetimeFigureOut">
              <a:rPr lang="nl-NL" smtClean="0"/>
              <a:pPr>
                <a:defRPr/>
              </a:pPr>
              <a:t>2-9-2025</a:t>
            </a:fld>
            <a:endParaRPr lang="nl-NL"/>
          </a:p>
        </p:txBody>
      </p:sp>
      <p:sp>
        <p:nvSpPr>
          <p:cNvPr id="9" name="Tijdelijke aanduiding voor voettekst 5">
            <a:extLst>
              <a:ext uri="{FF2B5EF4-FFF2-40B4-BE49-F238E27FC236}">
                <a16:creationId xmlns:a16="http://schemas.microsoft.com/office/drawing/2014/main" id="{00F87F39-CB7D-475C-AB65-CF4414814BAC}"/>
              </a:ext>
            </a:extLst>
          </p:cNvPr>
          <p:cNvSpPr>
            <a:spLocks noGrp="1"/>
          </p:cNvSpPr>
          <p:nvPr>
            <p:ph type="ftr" sz="quarter" idx="16"/>
          </p:nvPr>
        </p:nvSpPr>
        <p:spPr/>
        <p:txBody>
          <a:bodyPr/>
          <a:lstStyle>
            <a:lvl1pPr>
              <a:defRPr/>
            </a:lvl1pPr>
          </a:lstStyle>
          <a:p>
            <a:pPr>
              <a:defRPr/>
            </a:pPr>
            <a:endParaRPr lang="nl-NL"/>
          </a:p>
        </p:txBody>
      </p:sp>
      <p:sp>
        <p:nvSpPr>
          <p:cNvPr id="10" name="Tijdelijke aanduiding voor dianummer 6">
            <a:extLst>
              <a:ext uri="{FF2B5EF4-FFF2-40B4-BE49-F238E27FC236}">
                <a16:creationId xmlns:a16="http://schemas.microsoft.com/office/drawing/2014/main" id="{72C19EAE-8D44-4BBF-89F6-CFBFBAD5E127}"/>
              </a:ext>
            </a:extLst>
          </p:cNvPr>
          <p:cNvSpPr>
            <a:spLocks noGrp="1"/>
          </p:cNvSpPr>
          <p:nvPr>
            <p:ph type="sldNum" sz="quarter" idx="17"/>
          </p:nvPr>
        </p:nvSpPr>
        <p:spPr/>
        <p:txBody>
          <a:bodyPr/>
          <a:lstStyle>
            <a:lvl1pPr>
              <a:defRPr/>
            </a:lvl1pPr>
          </a:lstStyle>
          <a:p>
            <a:pPr>
              <a:defRPr/>
            </a:pPr>
            <a:fld id="{9FC19B58-DE61-48FC-9F60-24DDF1D5E6E1}" type="slidenum">
              <a:rPr lang="nl-NL" smtClean="0"/>
              <a:pPr>
                <a:defRPr/>
              </a:pPr>
              <a:t>‹nr.›</a:t>
            </a:fld>
            <a:endParaRPr lang="nl-NL"/>
          </a:p>
        </p:txBody>
      </p:sp>
      <p:sp>
        <p:nvSpPr>
          <p:cNvPr id="5" name="Tijdelijke aanduiding voor tekst 4">
            <a:extLst>
              <a:ext uri="{FF2B5EF4-FFF2-40B4-BE49-F238E27FC236}">
                <a16:creationId xmlns:a16="http://schemas.microsoft.com/office/drawing/2014/main" id="{C06F1F52-0B00-4D40-99D1-29036E53551D}"/>
              </a:ext>
            </a:extLst>
          </p:cNvPr>
          <p:cNvSpPr>
            <a:spLocks noGrp="1"/>
          </p:cNvSpPr>
          <p:nvPr>
            <p:ph type="body" sz="quarter" idx="18"/>
          </p:nvPr>
        </p:nvSpPr>
        <p:spPr>
          <a:xfrm>
            <a:off x="7934325" y="1825625"/>
            <a:ext cx="3419475" cy="3843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86714865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20" name="Tijdelijke aanduiding voor tekst 19">
            <a:extLst>
              <a:ext uri="{FF2B5EF4-FFF2-40B4-BE49-F238E27FC236}">
                <a16:creationId xmlns:a16="http://schemas.microsoft.com/office/drawing/2014/main" id="{BDE32C06-7D9E-CA62-E78F-23DACE37A586}"/>
              </a:ext>
            </a:extLst>
          </p:cNvPr>
          <p:cNvSpPr>
            <a:spLocks noGrp="1"/>
          </p:cNvSpPr>
          <p:nvPr>
            <p:ph type="body" sz="quarter" idx="11" hasCustomPrompt="1"/>
          </p:nvPr>
        </p:nvSpPr>
        <p:spPr>
          <a:xfrm>
            <a:off x="990376" y="715893"/>
            <a:ext cx="6691313" cy="615950"/>
          </a:xfrm>
          <a:prstGeom prst="rect">
            <a:avLst/>
          </a:prstGeom>
        </p:spPr>
        <p:txBody>
          <a:bodyPr/>
          <a:lstStyle>
            <a:lvl1pPr marL="0" indent="0" algn="l">
              <a:buNone/>
              <a:defRPr sz="3200" b="1">
                <a:latin typeface="Open Sans" panose="020B0606030504020204" pitchFamily="34" charset="0"/>
                <a:ea typeface="Open Sans" panose="020B0606030504020204" pitchFamily="34" charset="0"/>
                <a:cs typeface="Open Sans" panose="020B0606030504020204" pitchFamily="34" charset="0"/>
              </a:defRPr>
            </a:lvl1pPr>
          </a:lstStyle>
          <a:p>
            <a:pPr lvl="0"/>
            <a:r>
              <a:rPr lang="nl-NL" dirty="0"/>
              <a:t>[Titel dia]</a:t>
            </a:r>
          </a:p>
        </p:txBody>
      </p:sp>
      <p:sp>
        <p:nvSpPr>
          <p:cNvPr id="6" name="Afgeronde rechthoek 5">
            <a:extLst>
              <a:ext uri="{FF2B5EF4-FFF2-40B4-BE49-F238E27FC236}">
                <a16:creationId xmlns:a16="http://schemas.microsoft.com/office/drawing/2014/main" id="{7B76E51A-4894-6E3E-6298-7ECC9B92F436}"/>
              </a:ext>
            </a:extLst>
          </p:cNvPr>
          <p:cNvSpPr/>
          <p:nvPr userDrawn="1"/>
        </p:nvSpPr>
        <p:spPr>
          <a:xfrm>
            <a:off x="990375" y="2065297"/>
            <a:ext cx="2995215" cy="4206294"/>
          </a:xfrm>
          <a:prstGeom prst="roundRect">
            <a:avLst/>
          </a:prstGeom>
          <a:solidFill>
            <a:srgbClr val="FFF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050" dirty="0"/>
          </a:p>
        </p:txBody>
      </p:sp>
      <p:sp>
        <p:nvSpPr>
          <p:cNvPr id="8" name="Tijdelijke aanduiding voor tekst 7">
            <a:extLst>
              <a:ext uri="{FF2B5EF4-FFF2-40B4-BE49-F238E27FC236}">
                <a16:creationId xmlns:a16="http://schemas.microsoft.com/office/drawing/2014/main" id="{91C957A0-D714-04E8-E47A-1EB18749DA5D}"/>
              </a:ext>
            </a:extLst>
          </p:cNvPr>
          <p:cNvSpPr>
            <a:spLocks noGrp="1"/>
          </p:cNvSpPr>
          <p:nvPr>
            <p:ph type="body" sz="quarter" idx="13"/>
          </p:nvPr>
        </p:nvSpPr>
        <p:spPr>
          <a:xfrm>
            <a:off x="1215405" y="3044090"/>
            <a:ext cx="2462074" cy="2780447"/>
          </a:xfrm>
          <a:prstGeom prst="rect">
            <a:avLst/>
          </a:prstGeom>
        </p:spPr>
        <p:txBody>
          <a:bodyPr/>
          <a:lstStyle>
            <a:lvl1pPr>
              <a:defRPr sz="1600">
                <a:latin typeface="Open Sans" panose="020B0606030504020204" pitchFamily="34" charset="0"/>
                <a:ea typeface="Open Sans" panose="020B0606030504020204" pitchFamily="34" charset="0"/>
                <a:cs typeface="Open Sans" panose="020B0606030504020204" pitchFamily="34" charset="0"/>
              </a:defRPr>
            </a:lvl1pPr>
            <a:lvl2pPr>
              <a:defRPr sz="1600"/>
            </a:lvl2pPr>
            <a:lvl3pPr>
              <a:defRPr sz="1400"/>
            </a:lvl3pPr>
            <a:lvl4pPr>
              <a:defRPr sz="1200"/>
            </a:lvl4pPr>
            <a:lvl5pPr>
              <a:defRPr sz="1200"/>
            </a:lvl5pPr>
          </a:lstStyle>
          <a:p>
            <a:pPr lvl="0"/>
            <a:r>
              <a:rPr lang="nl-NL" dirty="0"/>
              <a:t>Klikken om de tekststijl van het model te bewerken</a:t>
            </a:r>
          </a:p>
        </p:txBody>
      </p:sp>
      <p:sp>
        <p:nvSpPr>
          <p:cNvPr id="13" name="Tijdelijke aanduiding voor tekst 19">
            <a:extLst>
              <a:ext uri="{FF2B5EF4-FFF2-40B4-BE49-F238E27FC236}">
                <a16:creationId xmlns:a16="http://schemas.microsoft.com/office/drawing/2014/main" id="{4C9268F8-7ABF-35CB-644E-79B3248E5277}"/>
              </a:ext>
            </a:extLst>
          </p:cNvPr>
          <p:cNvSpPr>
            <a:spLocks noGrp="1"/>
          </p:cNvSpPr>
          <p:nvPr>
            <p:ph type="body" sz="quarter" idx="14" hasCustomPrompt="1"/>
          </p:nvPr>
        </p:nvSpPr>
        <p:spPr>
          <a:xfrm>
            <a:off x="990376" y="1237656"/>
            <a:ext cx="6691313" cy="615950"/>
          </a:xfrm>
          <a:prstGeom prst="rect">
            <a:avLst/>
          </a:prstGeom>
        </p:spPr>
        <p:txBody>
          <a:bodyPr/>
          <a:lstStyle>
            <a:lvl1pPr marL="0" indent="0" algn="l">
              <a:buNone/>
              <a:defRPr sz="1600" b="0" i="0">
                <a:latin typeface="Open Sans" panose="020B0606030504020204" pitchFamily="34" charset="0"/>
                <a:ea typeface="Open Sans" panose="020B0606030504020204" pitchFamily="34" charset="0"/>
                <a:cs typeface="Open Sans" panose="020B0606030504020204" pitchFamily="34" charset="0"/>
              </a:defRPr>
            </a:lvl1pPr>
          </a:lstStyle>
          <a:p>
            <a:pPr lvl="0"/>
            <a:r>
              <a:rPr lang="nl-NL" dirty="0"/>
              <a:t>[Ondertitel]</a:t>
            </a:r>
          </a:p>
        </p:txBody>
      </p:sp>
      <p:sp>
        <p:nvSpPr>
          <p:cNvPr id="3" name="Tijdelijke aanduiding voor tekst 19">
            <a:extLst>
              <a:ext uri="{FF2B5EF4-FFF2-40B4-BE49-F238E27FC236}">
                <a16:creationId xmlns:a16="http://schemas.microsoft.com/office/drawing/2014/main" id="{13C6CE3F-FCF4-8848-BB1C-C3E68C8CFBA7}"/>
              </a:ext>
            </a:extLst>
          </p:cNvPr>
          <p:cNvSpPr>
            <a:spLocks noGrp="1"/>
          </p:cNvSpPr>
          <p:nvPr>
            <p:ph type="body" sz="quarter" idx="12" hasCustomPrompt="1"/>
          </p:nvPr>
        </p:nvSpPr>
        <p:spPr>
          <a:xfrm>
            <a:off x="1215404" y="2428141"/>
            <a:ext cx="2536739" cy="615950"/>
          </a:xfrm>
          <a:prstGeom prst="rect">
            <a:avLst/>
          </a:prstGeom>
        </p:spPr>
        <p:txBody>
          <a:bodyPr/>
          <a:lstStyle>
            <a:lvl1pPr marL="0" indent="0" algn="l">
              <a:buNone/>
              <a:defRPr sz="1800" b="1" i="0">
                <a:latin typeface="Open Sans" panose="020B0606030504020204" pitchFamily="34" charset="0"/>
                <a:ea typeface="Open Sans" panose="020B0606030504020204" pitchFamily="34" charset="0"/>
                <a:cs typeface="Open Sans" panose="020B0606030504020204" pitchFamily="34" charset="0"/>
              </a:defRPr>
            </a:lvl1pPr>
          </a:lstStyle>
          <a:p>
            <a:pPr lvl="0"/>
            <a:r>
              <a:rPr lang="nl-NL" dirty="0"/>
              <a:t>[</a:t>
            </a:r>
            <a:r>
              <a:rPr lang="nl-NL" dirty="0" err="1"/>
              <a:t>Subkop</a:t>
            </a:r>
            <a:r>
              <a:rPr lang="nl-NL" dirty="0"/>
              <a:t>]</a:t>
            </a:r>
          </a:p>
        </p:txBody>
      </p:sp>
      <p:sp>
        <p:nvSpPr>
          <p:cNvPr id="18" name="Afgeronde rechthoek 17">
            <a:extLst>
              <a:ext uri="{FF2B5EF4-FFF2-40B4-BE49-F238E27FC236}">
                <a16:creationId xmlns:a16="http://schemas.microsoft.com/office/drawing/2014/main" id="{B07A399C-6B7C-6A3C-19D5-8198B403753E}"/>
              </a:ext>
            </a:extLst>
          </p:cNvPr>
          <p:cNvSpPr/>
          <p:nvPr userDrawn="1"/>
        </p:nvSpPr>
        <p:spPr>
          <a:xfrm>
            <a:off x="4686474" y="2057531"/>
            <a:ext cx="2995215" cy="4206294"/>
          </a:xfrm>
          <a:prstGeom prst="roundRect">
            <a:avLst/>
          </a:prstGeom>
          <a:solidFill>
            <a:srgbClr val="FFF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050" dirty="0"/>
          </a:p>
        </p:txBody>
      </p:sp>
      <p:sp>
        <p:nvSpPr>
          <p:cNvPr id="19" name="Tijdelijke aanduiding voor tekst 7">
            <a:extLst>
              <a:ext uri="{FF2B5EF4-FFF2-40B4-BE49-F238E27FC236}">
                <a16:creationId xmlns:a16="http://schemas.microsoft.com/office/drawing/2014/main" id="{261F7AFF-6A36-9C0D-75E2-A07B1E006BCE}"/>
              </a:ext>
            </a:extLst>
          </p:cNvPr>
          <p:cNvSpPr>
            <a:spLocks noGrp="1"/>
          </p:cNvSpPr>
          <p:nvPr>
            <p:ph type="body" sz="quarter" idx="15"/>
          </p:nvPr>
        </p:nvSpPr>
        <p:spPr>
          <a:xfrm>
            <a:off x="4911504" y="3036324"/>
            <a:ext cx="2462074" cy="2780447"/>
          </a:xfrm>
          <a:prstGeom prst="rect">
            <a:avLst/>
          </a:prstGeom>
        </p:spPr>
        <p:txBody>
          <a:bodyPr/>
          <a:lstStyle>
            <a:lvl1pPr>
              <a:defRPr sz="1600">
                <a:latin typeface="Open Sans" panose="020B0606030504020204" pitchFamily="34" charset="0"/>
                <a:ea typeface="Open Sans" panose="020B0606030504020204" pitchFamily="34" charset="0"/>
                <a:cs typeface="Open Sans" panose="020B0606030504020204" pitchFamily="34" charset="0"/>
              </a:defRPr>
            </a:lvl1pPr>
            <a:lvl2pPr>
              <a:defRPr sz="1600"/>
            </a:lvl2pPr>
            <a:lvl3pPr>
              <a:defRPr sz="1400"/>
            </a:lvl3pPr>
            <a:lvl4pPr>
              <a:defRPr sz="1200"/>
            </a:lvl4pPr>
            <a:lvl5pPr>
              <a:defRPr sz="1200"/>
            </a:lvl5pPr>
          </a:lstStyle>
          <a:p>
            <a:pPr lvl="0"/>
            <a:r>
              <a:rPr lang="nl-NL" dirty="0"/>
              <a:t>Klikken om de tekststijl van het model te bewerken</a:t>
            </a:r>
          </a:p>
        </p:txBody>
      </p:sp>
      <p:sp>
        <p:nvSpPr>
          <p:cNvPr id="21" name="Tijdelijke aanduiding voor tekst 19">
            <a:extLst>
              <a:ext uri="{FF2B5EF4-FFF2-40B4-BE49-F238E27FC236}">
                <a16:creationId xmlns:a16="http://schemas.microsoft.com/office/drawing/2014/main" id="{8BAB722B-A9A9-9CAE-A0FA-5F62906897E5}"/>
              </a:ext>
            </a:extLst>
          </p:cNvPr>
          <p:cNvSpPr>
            <a:spLocks noGrp="1"/>
          </p:cNvSpPr>
          <p:nvPr>
            <p:ph type="body" sz="quarter" idx="16" hasCustomPrompt="1"/>
          </p:nvPr>
        </p:nvSpPr>
        <p:spPr>
          <a:xfrm>
            <a:off x="4911503" y="2420375"/>
            <a:ext cx="2536739" cy="615950"/>
          </a:xfrm>
          <a:prstGeom prst="rect">
            <a:avLst/>
          </a:prstGeom>
        </p:spPr>
        <p:txBody>
          <a:bodyPr/>
          <a:lstStyle>
            <a:lvl1pPr marL="0" indent="0" algn="l">
              <a:buNone/>
              <a:defRPr sz="1800" b="1" i="0">
                <a:latin typeface="Open Sans" panose="020B0606030504020204" pitchFamily="34" charset="0"/>
                <a:ea typeface="Open Sans" panose="020B0606030504020204" pitchFamily="34" charset="0"/>
                <a:cs typeface="Open Sans" panose="020B0606030504020204" pitchFamily="34" charset="0"/>
              </a:defRPr>
            </a:lvl1pPr>
          </a:lstStyle>
          <a:p>
            <a:pPr lvl="0"/>
            <a:r>
              <a:rPr lang="nl-NL" dirty="0"/>
              <a:t>[</a:t>
            </a:r>
            <a:r>
              <a:rPr lang="nl-NL" dirty="0" err="1"/>
              <a:t>Subkop</a:t>
            </a:r>
            <a:r>
              <a:rPr lang="nl-NL" dirty="0"/>
              <a:t>]</a:t>
            </a:r>
          </a:p>
        </p:txBody>
      </p:sp>
      <p:sp>
        <p:nvSpPr>
          <p:cNvPr id="22" name="Afgeronde rechthoek 21">
            <a:extLst>
              <a:ext uri="{FF2B5EF4-FFF2-40B4-BE49-F238E27FC236}">
                <a16:creationId xmlns:a16="http://schemas.microsoft.com/office/drawing/2014/main" id="{935AA3B0-847C-8602-96AC-D6970E9E7315}"/>
              </a:ext>
            </a:extLst>
          </p:cNvPr>
          <p:cNvSpPr/>
          <p:nvPr userDrawn="1"/>
        </p:nvSpPr>
        <p:spPr>
          <a:xfrm>
            <a:off x="8382573" y="2002662"/>
            <a:ext cx="2995215" cy="4206294"/>
          </a:xfrm>
          <a:prstGeom prst="roundRect">
            <a:avLst/>
          </a:prstGeom>
          <a:solidFill>
            <a:srgbClr val="FFF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050" dirty="0"/>
          </a:p>
        </p:txBody>
      </p:sp>
      <p:sp>
        <p:nvSpPr>
          <p:cNvPr id="23" name="Tijdelijke aanduiding voor tekst 7">
            <a:extLst>
              <a:ext uri="{FF2B5EF4-FFF2-40B4-BE49-F238E27FC236}">
                <a16:creationId xmlns:a16="http://schemas.microsoft.com/office/drawing/2014/main" id="{4F53AD77-AE9E-B10F-FA4E-2B367B7CD483}"/>
              </a:ext>
            </a:extLst>
          </p:cNvPr>
          <p:cNvSpPr>
            <a:spLocks noGrp="1"/>
          </p:cNvSpPr>
          <p:nvPr>
            <p:ph type="body" sz="quarter" idx="17"/>
          </p:nvPr>
        </p:nvSpPr>
        <p:spPr>
          <a:xfrm>
            <a:off x="8607603" y="2981455"/>
            <a:ext cx="2462074" cy="2780447"/>
          </a:xfrm>
          <a:prstGeom prst="rect">
            <a:avLst/>
          </a:prstGeom>
        </p:spPr>
        <p:txBody>
          <a:bodyPr/>
          <a:lstStyle>
            <a:lvl1pPr>
              <a:defRPr sz="1600">
                <a:latin typeface="Open Sans" panose="020B0606030504020204" pitchFamily="34" charset="0"/>
                <a:ea typeface="Open Sans" panose="020B0606030504020204" pitchFamily="34" charset="0"/>
                <a:cs typeface="Open Sans" panose="020B0606030504020204" pitchFamily="34" charset="0"/>
              </a:defRPr>
            </a:lvl1pPr>
            <a:lvl2pPr>
              <a:defRPr sz="1600"/>
            </a:lvl2pPr>
            <a:lvl3pPr>
              <a:defRPr sz="1400"/>
            </a:lvl3pPr>
            <a:lvl4pPr>
              <a:defRPr sz="1200"/>
            </a:lvl4pPr>
            <a:lvl5pPr>
              <a:defRPr sz="1200"/>
            </a:lvl5pPr>
          </a:lstStyle>
          <a:p>
            <a:pPr lvl="0"/>
            <a:r>
              <a:rPr lang="nl-NL" dirty="0"/>
              <a:t>Klikken om de tekststijl van het model te bewerken</a:t>
            </a:r>
          </a:p>
        </p:txBody>
      </p:sp>
      <p:sp>
        <p:nvSpPr>
          <p:cNvPr id="24" name="Tijdelijke aanduiding voor tekst 19">
            <a:extLst>
              <a:ext uri="{FF2B5EF4-FFF2-40B4-BE49-F238E27FC236}">
                <a16:creationId xmlns:a16="http://schemas.microsoft.com/office/drawing/2014/main" id="{8521661D-A270-1CF8-6004-EF27055F4B66}"/>
              </a:ext>
            </a:extLst>
          </p:cNvPr>
          <p:cNvSpPr>
            <a:spLocks noGrp="1"/>
          </p:cNvSpPr>
          <p:nvPr>
            <p:ph type="body" sz="quarter" idx="18" hasCustomPrompt="1"/>
          </p:nvPr>
        </p:nvSpPr>
        <p:spPr>
          <a:xfrm>
            <a:off x="8607602" y="2365506"/>
            <a:ext cx="2536739" cy="615950"/>
          </a:xfrm>
          <a:prstGeom prst="rect">
            <a:avLst/>
          </a:prstGeom>
        </p:spPr>
        <p:txBody>
          <a:bodyPr/>
          <a:lstStyle>
            <a:lvl1pPr marL="0" indent="0" algn="l">
              <a:buNone/>
              <a:defRPr sz="1800" b="1" i="0">
                <a:latin typeface="Open Sans" panose="020B0606030504020204" pitchFamily="34" charset="0"/>
                <a:ea typeface="Open Sans" panose="020B0606030504020204" pitchFamily="34" charset="0"/>
                <a:cs typeface="Open Sans" panose="020B0606030504020204" pitchFamily="34" charset="0"/>
              </a:defRPr>
            </a:lvl1pPr>
          </a:lstStyle>
          <a:p>
            <a:pPr lvl="0"/>
            <a:r>
              <a:rPr lang="nl-NL" dirty="0"/>
              <a:t>[</a:t>
            </a:r>
            <a:r>
              <a:rPr lang="nl-NL" dirty="0" err="1"/>
              <a:t>Subkop</a:t>
            </a:r>
            <a:r>
              <a:rPr lang="nl-NL" dirty="0"/>
              <a:t>]</a:t>
            </a:r>
          </a:p>
        </p:txBody>
      </p:sp>
    </p:spTree>
    <p:extLst>
      <p:ext uri="{BB962C8B-B14F-4D97-AF65-F5344CB8AC3E}">
        <p14:creationId xmlns:p14="http://schemas.microsoft.com/office/powerpoint/2010/main" val="41228132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_Titeldia">
    <p:spTree>
      <p:nvGrpSpPr>
        <p:cNvPr id="1" name=""/>
        <p:cNvGrpSpPr/>
        <p:nvPr/>
      </p:nvGrpSpPr>
      <p:grpSpPr>
        <a:xfrm>
          <a:off x="0" y="0"/>
          <a:ext cx="0" cy="0"/>
          <a:chOff x="0" y="0"/>
          <a:chExt cx="0" cy="0"/>
        </a:xfrm>
      </p:grpSpPr>
      <p:sp>
        <p:nvSpPr>
          <p:cNvPr id="20" name="Tijdelijke aanduiding voor tekst 19">
            <a:extLst>
              <a:ext uri="{FF2B5EF4-FFF2-40B4-BE49-F238E27FC236}">
                <a16:creationId xmlns:a16="http://schemas.microsoft.com/office/drawing/2014/main" id="{BDE32C06-7D9E-CA62-E78F-23DACE37A586}"/>
              </a:ext>
            </a:extLst>
          </p:cNvPr>
          <p:cNvSpPr>
            <a:spLocks noGrp="1"/>
          </p:cNvSpPr>
          <p:nvPr>
            <p:ph type="body" sz="quarter" idx="11" hasCustomPrompt="1"/>
          </p:nvPr>
        </p:nvSpPr>
        <p:spPr>
          <a:xfrm>
            <a:off x="990376" y="715893"/>
            <a:ext cx="7318737" cy="615950"/>
          </a:xfrm>
          <a:prstGeom prst="rect">
            <a:avLst/>
          </a:prstGeom>
        </p:spPr>
        <p:txBody>
          <a:bodyPr/>
          <a:lstStyle>
            <a:lvl1pPr marL="0" indent="0" algn="l">
              <a:buNone/>
              <a:defRPr sz="3200" b="1">
                <a:latin typeface="Open Sans" panose="020B0606030504020204" pitchFamily="34" charset="0"/>
                <a:ea typeface="Open Sans" panose="020B0606030504020204" pitchFamily="34" charset="0"/>
                <a:cs typeface="Open Sans" panose="020B0606030504020204" pitchFamily="34" charset="0"/>
              </a:defRPr>
            </a:lvl1pPr>
          </a:lstStyle>
          <a:p>
            <a:pPr lvl="0"/>
            <a:r>
              <a:rPr lang="nl-NL" dirty="0"/>
              <a:t>Wereld Suïcide Preventie Week</a:t>
            </a:r>
          </a:p>
        </p:txBody>
      </p:sp>
      <p:sp>
        <p:nvSpPr>
          <p:cNvPr id="6" name="Afgeronde rechthoek 5">
            <a:extLst>
              <a:ext uri="{FF2B5EF4-FFF2-40B4-BE49-F238E27FC236}">
                <a16:creationId xmlns:a16="http://schemas.microsoft.com/office/drawing/2014/main" id="{7B76E51A-4894-6E3E-6298-7ECC9B92F436}"/>
              </a:ext>
            </a:extLst>
          </p:cNvPr>
          <p:cNvSpPr/>
          <p:nvPr userDrawn="1"/>
        </p:nvSpPr>
        <p:spPr>
          <a:xfrm>
            <a:off x="990375" y="2065297"/>
            <a:ext cx="3929495" cy="4206294"/>
          </a:xfrm>
          <a:prstGeom prst="roundRect">
            <a:avLst/>
          </a:prstGeom>
          <a:solidFill>
            <a:srgbClr val="FFF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050" dirty="0"/>
          </a:p>
        </p:txBody>
      </p:sp>
      <p:sp>
        <p:nvSpPr>
          <p:cNvPr id="8" name="Tijdelijke aanduiding voor tekst 7">
            <a:extLst>
              <a:ext uri="{FF2B5EF4-FFF2-40B4-BE49-F238E27FC236}">
                <a16:creationId xmlns:a16="http://schemas.microsoft.com/office/drawing/2014/main" id="{91C957A0-D714-04E8-E47A-1EB18749DA5D}"/>
              </a:ext>
            </a:extLst>
          </p:cNvPr>
          <p:cNvSpPr>
            <a:spLocks noGrp="1"/>
          </p:cNvSpPr>
          <p:nvPr>
            <p:ph type="body" sz="quarter" idx="13" hasCustomPrompt="1"/>
          </p:nvPr>
        </p:nvSpPr>
        <p:spPr>
          <a:xfrm>
            <a:off x="1233953" y="3347077"/>
            <a:ext cx="3495744" cy="2780447"/>
          </a:xfrm>
          <a:prstGeom prst="rect">
            <a:avLst/>
          </a:prstGeom>
        </p:spPr>
        <p:txBody>
          <a:bodyPr/>
          <a:lstStyle>
            <a:lvl1pPr>
              <a:lnSpc>
                <a:spcPct val="114000"/>
              </a:lnSpc>
              <a:defRPr lang="nl-NL" b="0" i="0" u="none" strike="noStrike" smtClean="0">
                <a:effectLst/>
              </a:defRPr>
            </a:lvl1pPr>
            <a:lvl2pPr>
              <a:defRPr sz="1600"/>
            </a:lvl2pPr>
            <a:lvl3pPr>
              <a:defRPr sz="1400"/>
            </a:lvl3pPr>
            <a:lvl4pPr>
              <a:defRPr sz="1200"/>
            </a:lvl4pPr>
            <a:lvl5pPr>
              <a:defRPr sz="1200"/>
            </a:lvl5pPr>
          </a:lstStyle>
          <a:p>
            <a:pPr lvl="0"/>
            <a:r>
              <a:rPr lang="nl-NL" b="0" i="0" u="none" strike="noStrike" dirty="0">
                <a:solidFill>
                  <a:srgbClr val="000000"/>
                </a:solidFill>
                <a:effectLst/>
                <a:latin typeface="DM Sans" pitchFamily="2" charset="77"/>
              </a:rPr>
              <a:t>De week waarin we in heel Nederland extra aandacht gaan vragen voor suïcidepreventie. Dat is nog steeds hard nodig: elke 45 seconden stapt er iemand op de wereld uit het leven. En in Nederland overlijden meer dan 1.850 mensen per jaar door suïcide – dat zijn er gemiddeld 5 per dag. Deze cijfers krijgen we alleen samen omlaag.</a:t>
            </a:r>
            <a:endParaRPr lang="nl-NL" dirty="0"/>
          </a:p>
        </p:txBody>
      </p:sp>
      <p:sp>
        <p:nvSpPr>
          <p:cNvPr id="13" name="Tijdelijke aanduiding voor tekst 19">
            <a:extLst>
              <a:ext uri="{FF2B5EF4-FFF2-40B4-BE49-F238E27FC236}">
                <a16:creationId xmlns:a16="http://schemas.microsoft.com/office/drawing/2014/main" id="{4C9268F8-7ABF-35CB-644E-79B3248E5277}"/>
              </a:ext>
            </a:extLst>
          </p:cNvPr>
          <p:cNvSpPr>
            <a:spLocks noGrp="1"/>
          </p:cNvSpPr>
          <p:nvPr>
            <p:ph type="body" sz="quarter" idx="14" hasCustomPrompt="1"/>
          </p:nvPr>
        </p:nvSpPr>
        <p:spPr>
          <a:xfrm>
            <a:off x="990376" y="1237656"/>
            <a:ext cx="6691313" cy="615950"/>
          </a:xfrm>
          <a:prstGeom prst="rect">
            <a:avLst/>
          </a:prstGeom>
        </p:spPr>
        <p:txBody>
          <a:bodyPr/>
          <a:lstStyle>
            <a:lvl1pPr marL="0" indent="0" algn="l">
              <a:buNone/>
              <a:defRPr sz="1600" b="0" i="0">
                <a:latin typeface="Open Sans" panose="020B0606030504020204" pitchFamily="34" charset="0"/>
                <a:ea typeface="Open Sans" panose="020B0606030504020204" pitchFamily="34" charset="0"/>
                <a:cs typeface="Open Sans" panose="020B0606030504020204" pitchFamily="34" charset="0"/>
              </a:defRPr>
            </a:lvl1pPr>
          </a:lstStyle>
          <a:p>
            <a:pPr lvl="0"/>
            <a:r>
              <a:rPr lang="nl-NL" sz="1600" b="0" i="1" dirty="0">
                <a:solidFill>
                  <a:srgbClr val="FEC86D"/>
                </a:solidFill>
              </a:rPr>
              <a:t>8 t/m 14 september 2025</a:t>
            </a:r>
            <a:endParaRPr lang="nl-NL" dirty="0"/>
          </a:p>
        </p:txBody>
      </p:sp>
      <p:sp>
        <p:nvSpPr>
          <p:cNvPr id="3" name="Tijdelijke aanduiding voor tekst 19">
            <a:extLst>
              <a:ext uri="{FF2B5EF4-FFF2-40B4-BE49-F238E27FC236}">
                <a16:creationId xmlns:a16="http://schemas.microsoft.com/office/drawing/2014/main" id="{13C6CE3F-FCF4-8848-BB1C-C3E68C8CFBA7}"/>
              </a:ext>
            </a:extLst>
          </p:cNvPr>
          <p:cNvSpPr>
            <a:spLocks noGrp="1"/>
          </p:cNvSpPr>
          <p:nvPr>
            <p:ph type="body" sz="quarter" idx="12" hasCustomPrompt="1"/>
          </p:nvPr>
        </p:nvSpPr>
        <p:spPr>
          <a:xfrm>
            <a:off x="1233953" y="2587060"/>
            <a:ext cx="3495744" cy="615950"/>
          </a:xfrm>
          <a:prstGeom prst="rect">
            <a:avLst/>
          </a:prstGeom>
        </p:spPr>
        <p:txBody>
          <a:bodyPr/>
          <a:lstStyle>
            <a:lvl1pPr marL="0" indent="0" algn="l">
              <a:buNone/>
              <a:defRPr sz="1800" b="1" i="0">
                <a:latin typeface="Open Sans" panose="020B0606030504020204" pitchFamily="34" charset="0"/>
                <a:ea typeface="Open Sans" panose="020B0606030504020204" pitchFamily="34" charset="0"/>
                <a:cs typeface="Open Sans" panose="020B0606030504020204" pitchFamily="34" charset="0"/>
              </a:defRPr>
            </a:lvl1pPr>
          </a:lstStyle>
          <a:p>
            <a:pPr lvl="0"/>
            <a:r>
              <a:rPr lang="nl-NL" b="1" i="0" u="none" strike="noStrike" dirty="0">
                <a:solidFill>
                  <a:srgbClr val="000000"/>
                </a:solidFill>
                <a:effectLst/>
                <a:latin typeface="DM Sans" pitchFamily="2" charset="77"/>
              </a:rPr>
              <a:t>Van 8 t/m 14 september is de Wereld Suïcide Preventie Week.</a:t>
            </a:r>
            <a:r>
              <a:rPr lang="nl-NL" b="0" i="0" u="none" strike="noStrike" dirty="0">
                <a:solidFill>
                  <a:srgbClr val="000000"/>
                </a:solidFill>
                <a:effectLst/>
                <a:latin typeface="DM Sans" pitchFamily="2" charset="77"/>
              </a:rPr>
              <a:t> </a:t>
            </a:r>
            <a:endParaRPr lang="nl-NL" dirty="0"/>
          </a:p>
        </p:txBody>
      </p:sp>
      <p:sp>
        <p:nvSpPr>
          <p:cNvPr id="18" name="Afgeronde rechthoek 17">
            <a:extLst>
              <a:ext uri="{FF2B5EF4-FFF2-40B4-BE49-F238E27FC236}">
                <a16:creationId xmlns:a16="http://schemas.microsoft.com/office/drawing/2014/main" id="{B07A399C-6B7C-6A3C-19D5-8198B403753E}"/>
              </a:ext>
            </a:extLst>
          </p:cNvPr>
          <p:cNvSpPr/>
          <p:nvPr userDrawn="1"/>
        </p:nvSpPr>
        <p:spPr>
          <a:xfrm>
            <a:off x="5193265" y="2065297"/>
            <a:ext cx="3929496" cy="4206294"/>
          </a:xfrm>
          <a:prstGeom prst="roundRect">
            <a:avLst/>
          </a:prstGeom>
          <a:solidFill>
            <a:srgbClr val="FFF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050" dirty="0"/>
          </a:p>
        </p:txBody>
      </p:sp>
      <p:sp>
        <p:nvSpPr>
          <p:cNvPr id="21" name="Tijdelijke aanduiding voor tekst 19">
            <a:extLst>
              <a:ext uri="{FF2B5EF4-FFF2-40B4-BE49-F238E27FC236}">
                <a16:creationId xmlns:a16="http://schemas.microsoft.com/office/drawing/2014/main" id="{8BAB722B-A9A9-9CAE-A0FA-5F62906897E5}"/>
              </a:ext>
            </a:extLst>
          </p:cNvPr>
          <p:cNvSpPr>
            <a:spLocks noGrp="1"/>
          </p:cNvSpPr>
          <p:nvPr>
            <p:ph type="body" sz="quarter" idx="16" hasCustomPrompt="1"/>
          </p:nvPr>
        </p:nvSpPr>
        <p:spPr>
          <a:xfrm>
            <a:off x="5497910" y="2587060"/>
            <a:ext cx="3367793" cy="615950"/>
          </a:xfrm>
          <a:prstGeom prst="rect">
            <a:avLst/>
          </a:prstGeom>
        </p:spPr>
        <p:txBody>
          <a:bodyPr/>
          <a:lstStyle>
            <a:lvl1pPr marL="0" indent="0" algn="l">
              <a:buNone/>
              <a:defRPr sz="1800" b="1" i="0">
                <a:latin typeface="Open Sans" panose="020B0606030504020204" pitchFamily="34" charset="0"/>
                <a:ea typeface="Open Sans" panose="020B0606030504020204" pitchFamily="34" charset="0"/>
                <a:cs typeface="Open Sans" panose="020B0606030504020204" pitchFamily="34" charset="0"/>
              </a:defRPr>
            </a:lvl1pPr>
          </a:lstStyle>
          <a:p>
            <a:pPr lvl="0"/>
            <a:r>
              <a:rPr lang="nl-NL" dirty="0"/>
              <a:t>Op zoek naar woorden.</a:t>
            </a:r>
          </a:p>
        </p:txBody>
      </p:sp>
      <p:sp>
        <p:nvSpPr>
          <p:cNvPr id="2" name="Tijdelijke aanduiding voor tekst 7">
            <a:extLst>
              <a:ext uri="{FF2B5EF4-FFF2-40B4-BE49-F238E27FC236}">
                <a16:creationId xmlns:a16="http://schemas.microsoft.com/office/drawing/2014/main" id="{4512E0C9-8B35-A7AD-815D-34D21F964727}"/>
              </a:ext>
            </a:extLst>
          </p:cNvPr>
          <p:cNvSpPr>
            <a:spLocks noGrp="1"/>
          </p:cNvSpPr>
          <p:nvPr>
            <p:ph type="body" sz="quarter" idx="17" hasCustomPrompt="1"/>
          </p:nvPr>
        </p:nvSpPr>
        <p:spPr>
          <a:xfrm>
            <a:off x="5487971" y="3347076"/>
            <a:ext cx="3377732" cy="2780447"/>
          </a:xfrm>
          <a:prstGeom prst="rect">
            <a:avLst/>
          </a:prstGeom>
        </p:spPr>
        <p:txBody>
          <a:bodyPr/>
          <a:lstStyle>
            <a:lvl1pPr>
              <a:lnSpc>
                <a:spcPct val="114000"/>
              </a:lnSpc>
              <a:defRPr lang="nl-NL" b="0" i="0" u="none" strike="noStrike" smtClean="0">
                <a:effectLst/>
              </a:defRPr>
            </a:lvl1pPr>
            <a:lvl2pPr>
              <a:defRPr sz="1600"/>
            </a:lvl2pPr>
            <a:lvl3pPr>
              <a:defRPr sz="1400"/>
            </a:lvl3pPr>
            <a:lvl4pPr>
              <a:defRPr sz="1200"/>
            </a:lvl4pPr>
            <a:lvl5pPr>
              <a:defRPr sz="1200"/>
            </a:lvl5pPr>
          </a:lstStyle>
          <a:p>
            <a:pPr lvl="0"/>
            <a:r>
              <a:rPr lang="nl-NL" b="0" i="0" u="none" strike="noStrike" dirty="0">
                <a:solidFill>
                  <a:srgbClr val="000000"/>
                </a:solidFill>
                <a:effectLst/>
                <a:latin typeface="DM Sans" pitchFamily="2" charset="77"/>
              </a:rPr>
              <a:t>Praten over suïcide en het vinden van woorden is niet altijd even makkelijk, maar kan het verschil maken voor iemand die kampt met suïcidale gedachten. Hoe start je zo’n gesprek? Welke woorden gebruik je? Dat is best even zoeken. Daarom roepen we iedereen deze week op: ga op zoek naar woorden. </a:t>
            </a:r>
            <a:endParaRPr lang="nl-NL" dirty="0"/>
          </a:p>
        </p:txBody>
      </p:sp>
    </p:spTree>
    <p:extLst>
      <p:ext uri="{BB962C8B-B14F-4D97-AF65-F5344CB8AC3E}">
        <p14:creationId xmlns:p14="http://schemas.microsoft.com/office/powerpoint/2010/main" val="8319800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A9577802-CCFA-2095-667F-502ECEA35FE1}"/>
              </a:ext>
            </a:extLst>
          </p:cNvPr>
          <p:cNvSpPr>
            <a:spLocks noGrp="1"/>
          </p:cNvSpPr>
          <p:nvPr>
            <p:ph type="pic" sz="quarter" idx="15"/>
          </p:nvPr>
        </p:nvSpPr>
        <p:spPr>
          <a:xfrm>
            <a:off x="5625549" y="0"/>
            <a:ext cx="6566452" cy="6858000"/>
          </a:xfrm>
          <a:prstGeom prst="rect">
            <a:avLst/>
          </a:prstGeom>
        </p:spPr>
        <p:txBody>
          <a:bodyPr/>
          <a:lstStyle/>
          <a:p>
            <a:endParaRPr lang="nl-NL"/>
          </a:p>
        </p:txBody>
      </p:sp>
      <p:sp>
        <p:nvSpPr>
          <p:cNvPr id="20" name="Tijdelijke aanduiding voor tekst 19">
            <a:extLst>
              <a:ext uri="{FF2B5EF4-FFF2-40B4-BE49-F238E27FC236}">
                <a16:creationId xmlns:a16="http://schemas.microsoft.com/office/drawing/2014/main" id="{BDE32C06-7D9E-CA62-E78F-23DACE37A586}"/>
              </a:ext>
            </a:extLst>
          </p:cNvPr>
          <p:cNvSpPr>
            <a:spLocks noGrp="1"/>
          </p:cNvSpPr>
          <p:nvPr>
            <p:ph type="body" sz="quarter" idx="11" hasCustomPrompt="1"/>
          </p:nvPr>
        </p:nvSpPr>
        <p:spPr>
          <a:xfrm>
            <a:off x="990376" y="715893"/>
            <a:ext cx="6691313" cy="615950"/>
          </a:xfrm>
          <a:prstGeom prst="rect">
            <a:avLst/>
          </a:prstGeom>
        </p:spPr>
        <p:txBody>
          <a:bodyPr/>
          <a:lstStyle>
            <a:lvl1pPr marL="0" indent="0" algn="l">
              <a:buNone/>
              <a:defRPr sz="2800" b="1">
                <a:latin typeface="Open Sans" panose="020B0606030504020204" pitchFamily="34" charset="0"/>
                <a:ea typeface="Open Sans" panose="020B0606030504020204" pitchFamily="34" charset="0"/>
                <a:cs typeface="Open Sans" panose="020B0606030504020204" pitchFamily="34" charset="0"/>
              </a:defRPr>
            </a:lvl1pPr>
          </a:lstStyle>
          <a:p>
            <a:pPr lvl="0"/>
            <a:r>
              <a:rPr lang="nl-NL" dirty="0"/>
              <a:t>[Titel dia]</a:t>
            </a:r>
          </a:p>
        </p:txBody>
      </p:sp>
      <p:sp>
        <p:nvSpPr>
          <p:cNvPr id="6" name="Afgeronde rechthoek 5">
            <a:extLst>
              <a:ext uri="{FF2B5EF4-FFF2-40B4-BE49-F238E27FC236}">
                <a16:creationId xmlns:a16="http://schemas.microsoft.com/office/drawing/2014/main" id="{7B76E51A-4894-6E3E-6298-7ECC9B92F436}"/>
              </a:ext>
            </a:extLst>
          </p:cNvPr>
          <p:cNvSpPr/>
          <p:nvPr userDrawn="1"/>
        </p:nvSpPr>
        <p:spPr>
          <a:xfrm>
            <a:off x="990375" y="2065297"/>
            <a:ext cx="5370668" cy="4206294"/>
          </a:xfrm>
          <a:prstGeom prst="roundRect">
            <a:avLst/>
          </a:prstGeom>
          <a:solidFill>
            <a:srgbClr val="FFF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050" dirty="0"/>
          </a:p>
        </p:txBody>
      </p:sp>
      <p:sp>
        <p:nvSpPr>
          <p:cNvPr id="8" name="Tijdelijke aanduiding voor tekst 7">
            <a:extLst>
              <a:ext uri="{FF2B5EF4-FFF2-40B4-BE49-F238E27FC236}">
                <a16:creationId xmlns:a16="http://schemas.microsoft.com/office/drawing/2014/main" id="{91C957A0-D714-04E8-E47A-1EB18749DA5D}"/>
              </a:ext>
            </a:extLst>
          </p:cNvPr>
          <p:cNvSpPr>
            <a:spLocks noGrp="1"/>
          </p:cNvSpPr>
          <p:nvPr>
            <p:ph type="body" sz="quarter" idx="13"/>
          </p:nvPr>
        </p:nvSpPr>
        <p:spPr>
          <a:xfrm>
            <a:off x="1215404" y="2587060"/>
            <a:ext cx="4956795" cy="3237477"/>
          </a:xfrm>
          <a:prstGeom prst="rect">
            <a:avLst/>
          </a:prstGeom>
        </p:spPr>
        <p:txBody>
          <a:bodyPr/>
          <a:lstStyle>
            <a:lvl1pPr>
              <a:defRPr sz="1600">
                <a:latin typeface="Open Sans" panose="020B0606030504020204" pitchFamily="34" charset="0"/>
                <a:ea typeface="Open Sans" panose="020B0606030504020204" pitchFamily="34" charset="0"/>
                <a:cs typeface="Open Sans" panose="020B0606030504020204" pitchFamily="34" charset="0"/>
              </a:defRPr>
            </a:lvl1pPr>
            <a:lvl2pPr>
              <a:defRPr sz="1600"/>
            </a:lvl2pPr>
            <a:lvl3pPr>
              <a:defRPr sz="1400"/>
            </a:lvl3pPr>
            <a:lvl4pPr>
              <a:defRPr sz="1200"/>
            </a:lvl4pPr>
            <a:lvl5pPr>
              <a:defRPr sz="1200"/>
            </a:lvl5pPr>
          </a:lstStyle>
          <a:p>
            <a:pPr lvl="0"/>
            <a:r>
              <a:rPr lang="nl-NL" dirty="0"/>
              <a:t>Klikken om de tekststijl van het model te bewerken</a:t>
            </a:r>
          </a:p>
        </p:txBody>
      </p:sp>
      <p:sp>
        <p:nvSpPr>
          <p:cNvPr id="13" name="Tijdelijke aanduiding voor tekst 19">
            <a:extLst>
              <a:ext uri="{FF2B5EF4-FFF2-40B4-BE49-F238E27FC236}">
                <a16:creationId xmlns:a16="http://schemas.microsoft.com/office/drawing/2014/main" id="{4C9268F8-7ABF-35CB-644E-79B3248E5277}"/>
              </a:ext>
            </a:extLst>
          </p:cNvPr>
          <p:cNvSpPr>
            <a:spLocks noGrp="1"/>
          </p:cNvSpPr>
          <p:nvPr>
            <p:ph type="body" sz="quarter" idx="14" hasCustomPrompt="1"/>
          </p:nvPr>
        </p:nvSpPr>
        <p:spPr>
          <a:xfrm>
            <a:off x="990376" y="1237656"/>
            <a:ext cx="6691313" cy="615950"/>
          </a:xfrm>
          <a:prstGeom prst="rect">
            <a:avLst/>
          </a:prstGeom>
        </p:spPr>
        <p:txBody>
          <a:bodyPr/>
          <a:lstStyle>
            <a:lvl1pPr marL="0" indent="0" algn="l">
              <a:buNone/>
              <a:defRPr sz="1400" b="0" i="0">
                <a:latin typeface="Open Sans" panose="020B0606030504020204" pitchFamily="34" charset="0"/>
                <a:ea typeface="Open Sans" panose="020B0606030504020204" pitchFamily="34" charset="0"/>
                <a:cs typeface="Open Sans" panose="020B0606030504020204" pitchFamily="34" charset="0"/>
              </a:defRPr>
            </a:lvl1pPr>
          </a:lstStyle>
          <a:p>
            <a:pPr lvl="0"/>
            <a:r>
              <a:rPr lang="nl-NL" dirty="0"/>
              <a:t>[Ondertitel]</a:t>
            </a:r>
          </a:p>
        </p:txBody>
      </p:sp>
    </p:spTree>
    <p:extLst>
      <p:ext uri="{BB962C8B-B14F-4D97-AF65-F5344CB8AC3E}">
        <p14:creationId xmlns:p14="http://schemas.microsoft.com/office/powerpoint/2010/main" val="307454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Geel tekstvlak met object">
    <p:spTree>
      <p:nvGrpSpPr>
        <p:cNvPr id="1" name=""/>
        <p:cNvGrpSpPr/>
        <p:nvPr/>
      </p:nvGrpSpPr>
      <p:grpSpPr>
        <a:xfrm>
          <a:off x="0" y="0"/>
          <a:ext cx="0" cy="0"/>
          <a:chOff x="0" y="0"/>
          <a:chExt cx="0" cy="0"/>
        </a:xfrm>
      </p:grpSpPr>
      <p:sp>
        <p:nvSpPr>
          <p:cNvPr id="5" name="Rechthoek: afgeronde hoeken 4">
            <a:extLst>
              <a:ext uri="{FF2B5EF4-FFF2-40B4-BE49-F238E27FC236}">
                <a16:creationId xmlns:a16="http://schemas.microsoft.com/office/drawing/2014/main" id="{DF96B0DA-E2C4-40CF-B791-970E90E68545}"/>
              </a:ext>
            </a:extLst>
          </p:cNvPr>
          <p:cNvSpPr/>
          <p:nvPr/>
        </p:nvSpPr>
        <p:spPr>
          <a:xfrm>
            <a:off x="600076" y="365125"/>
            <a:ext cx="5419725" cy="5924550"/>
          </a:xfrm>
          <a:prstGeom prst="roundRect">
            <a:avLst>
              <a:gd name="adj" fmla="val 11523"/>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title"/>
          </p:nvPr>
        </p:nvSpPr>
        <p:spPr>
          <a:xfrm>
            <a:off x="1067000" y="676277"/>
            <a:ext cx="4571999" cy="1014413"/>
          </a:xfrm>
        </p:spPr>
        <p:txBody>
          <a:bodyPr>
            <a:normAutofit/>
          </a:bodyPr>
          <a:lstStyle>
            <a:lvl1pPr>
              <a:defRPr sz="2800"/>
            </a:lvl1pPr>
          </a:lstStyle>
          <a:p>
            <a:r>
              <a:rPr lang="nl-NL"/>
              <a:t>Klik om stijl te bewerken</a:t>
            </a:r>
          </a:p>
        </p:txBody>
      </p:sp>
      <p:sp>
        <p:nvSpPr>
          <p:cNvPr id="15" name="Tijdelijke aanduiding voor inhoud 14"/>
          <p:cNvSpPr>
            <a:spLocks noGrp="1"/>
          </p:cNvSpPr>
          <p:nvPr>
            <p:ph sz="quarter" idx="16"/>
          </p:nvPr>
        </p:nvSpPr>
        <p:spPr>
          <a:xfrm>
            <a:off x="6335713" y="495300"/>
            <a:ext cx="5186363" cy="54483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atum 4">
            <a:extLst>
              <a:ext uri="{FF2B5EF4-FFF2-40B4-BE49-F238E27FC236}">
                <a16:creationId xmlns:a16="http://schemas.microsoft.com/office/drawing/2014/main" id="{A6182449-88A4-4B93-B951-A475007269E6}"/>
              </a:ext>
            </a:extLst>
          </p:cNvPr>
          <p:cNvSpPr>
            <a:spLocks noGrp="1"/>
          </p:cNvSpPr>
          <p:nvPr>
            <p:ph type="dt" sz="half" idx="17"/>
          </p:nvPr>
        </p:nvSpPr>
        <p:spPr/>
        <p:txBody>
          <a:bodyPr/>
          <a:lstStyle>
            <a:lvl1pPr>
              <a:defRPr/>
            </a:lvl1pPr>
          </a:lstStyle>
          <a:p>
            <a:pPr>
              <a:defRPr/>
            </a:pPr>
            <a:fld id="{8046EE31-0477-40ED-845B-30600AD098B0}" type="datetimeFigureOut">
              <a:rPr lang="nl-NL" smtClean="0"/>
              <a:pPr>
                <a:defRPr/>
              </a:pPr>
              <a:t>2-9-2025</a:t>
            </a:fld>
            <a:endParaRPr lang="nl-NL"/>
          </a:p>
        </p:txBody>
      </p:sp>
      <p:sp>
        <p:nvSpPr>
          <p:cNvPr id="7" name="Tijdelijke aanduiding voor voettekst 5">
            <a:extLst>
              <a:ext uri="{FF2B5EF4-FFF2-40B4-BE49-F238E27FC236}">
                <a16:creationId xmlns:a16="http://schemas.microsoft.com/office/drawing/2014/main" id="{6A49C2AC-0522-4F85-880A-FA227E8ABF38}"/>
              </a:ext>
            </a:extLst>
          </p:cNvPr>
          <p:cNvSpPr>
            <a:spLocks noGrp="1"/>
          </p:cNvSpPr>
          <p:nvPr>
            <p:ph type="ftr" sz="quarter" idx="18"/>
          </p:nvPr>
        </p:nvSpPr>
        <p:spPr/>
        <p:txBody>
          <a:bodyPr/>
          <a:lstStyle>
            <a:lvl1pPr>
              <a:defRPr/>
            </a:lvl1pPr>
          </a:lstStyle>
          <a:p>
            <a:pPr>
              <a:defRPr/>
            </a:pPr>
            <a:endParaRPr lang="nl-NL"/>
          </a:p>
        </p:txBody>
      </p:sp>
      <p:sp>
        <p:nvSpPr>
          <p:cNvPr id="8" name="Tijdelijke aanduiding voor dianummer 6">
            <a:extLst>
              <a:ext uri="{FF2B5EF4-FFF2-40B4-BE49-F238E27FC236}">
                <a16:creationId xmlns:a16="http://schemas.microsoft.com/office/drawing/2014/main" id="{9C3555FA-E808-490D-81BF-619C87F6799F}"/>
              </a:ext>
            </a:extLst>
          </p:cNvPr>
          <p:cNvSpPr>
            <a:spLocks noGrp="1"/>
          </p:cNvSpPr>
          <p:nvPr>
            <p:ph type="sldNum" sz="quarter" idx="19"/>
          </p:nvPr>
        </p:nvSpPr>
        <p:spPr/>
        <p:txBody>
          <a:bodyPr/>
          <a:lstStyle>
            <a:lvl1pPr>
              <a:defRPr/>
            </a:lvl1pPr>
          </a:lstStyle>
          <a:p>
            <a:pPr>
              <a:defRPr/>
            </a:pPr>
            <a:fld id="{C4794CF6-5502-4A26-A212-E29BA3B3737B}" type="slidenum">
              <a:rPr lang="nl-NL" smtClean="0"/>
              <a:pPr>
                <a:defRPr/>
              </a:pPr>
              <a:t>‹nr.›</a:t>
            </a:fld>
            <a:endParaRPr lang="nl-NL"/>
          </a:p>
        </p:txBody>
      </p:sp>
      <p:sp>
        <p:nvSpPr>
          <p:cNvPr id="4" name="Tijdelijke aanduiding voor tekst 3">
            <a:extLst>
              <a:ext uri="{FF2B5EF4-FFF2-40B4-BE49-F238E27FC236}">
                <a16:creationId xmlns:a16="http://schemas.microsoft.com/office/drawing/2014/main" id="{5676B4AA-EB9B-41C0-AB3B-FED9D7E2C2B3}"/>
              </a:ext>
            </a:extLst>
          </p:cNvPr>
          <p:cNvSpPr>
            <a:spLocks noGrp="1"/>
          </p:cNvSpPr>
          <p:nvPr>
            <p:ph type="body" sz="quarter" idx="20"/>
          </p:nvPr>
        </p:nvSpPr>
        <p:spPr>
          <a:xfrm>
            <a:off x="1066999" y="1825626"/>
            <a:ext cx="4571999" cy="41179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96092705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21" Type="http://schemas.openxmlformats.org/officeDocument/2006/relationships/slideLayout" Target="../slideLayouts/slideLayout66.xml"/><Relationship Id="rId34" Type="http://schemas.openxmlformats.org/officeDocument/2006/relationships/tags" Target="../tags/tag1.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33" Type="http://schemas.openxmlformats.org/officeDocument/2006/relationships/theme" Target="../theme/theme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29" Type="http://schemas.openxmlformats.org/officeDocument/2006/relationships/slideLayout" Target="../slideLayouts/slideLayout7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32" Type="http://schemas.openxmlformats.org/officeDocument/2006/relationships/slideLayout" Target="../slideLayouts/slideLayout77.xml"/><Relationship Id="rId37" Type="http://schemas.openxmlformats.org/officeDocument/2006/relationships/image" Target="../media/image4.emf"/><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slideLayout" Target="../slideLayouts/slideLayout73.xml"/><Relationship Id="rId36" Type="http://schemas.openxmlformats.org/officeDocument/2006/relationships/image" Target="../media/image3.emf"/><Relationship Id="rId10" Type="http://schemas.openxmlformats.org/officeDocument/2006/relationships/slideLayout" Target="../slideLayouts/slideLayout55.xml"/><Relationship Id="rId19" Type="http://schemas.openxmlformats.org/officeDocument/2006/relationships/slideLayout" Target="../slideLayouts/slideLayout64.xml"/><Relationship Id="rId31" Type="http://schemas.openxmlformats.org/officeDocument/2006/relationships/slideLayout" Target="../slideLayouts/slideLayout76.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 Id="rId30" Type="http://schemas.openxmlformats.org/officeDocument/2006/relationships/slideLayout" Target="../slideLayouts/slideLayout75.xml"/><Relationship Id="rId35" Type="http://schemas.openxmlformats.org/officeDocument/2006/relationships/oleObject" Target="../embeddings/oleObject1.bin"/><Relationship Id="rId8" Type="http://schemas.openxmlformats.org/officeDocument/2006/relationships/slideLayout" Target="../slideLayouts/slideLayout53.xml"/><Relationship Id="rId3"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0.xml"/><Relationship Id="rId7" Type="http://schemas.openxmlformats.org/officeDocument/2006/relationships/image" Target="../media/image10.png"/><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theme" Target="../theme/theme3.xml"/><Relationship Id="rId5" Type="http://schemas.openxmlformats.org/officeDocument/2006/relationships/slideLayout" Target="../slideLayouts/slideLayout82.xml"/><Relationship Id="rId4"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a:extLst>
              <a:ext uri="{FF2B5EF4-FFF2-40B4-BE49-F238E27FC236}">
                <a16:creationId xmlns:a16="http://schemas.microsoft.com/office/drawing/2014/main" id="{4722753E-97CF-4250-BE57-EC4A815403C1}"/>
              </a:ext>
            </a:extLst>
          </p:cNvPr>
          <p:cNvSpPr>
            <a:spLocks noGrp="1" noChangeArrowheads="1"/>
          </p:cNvSpPr>
          <p:nvPr>
            <p:ph type="title"/>
          </p:nvPr>
        </p:nvSpPr>
        <p:spPr bwMode="auto">
          <a:xfrm>
            <a:off x="838200" y="36512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stijl te bewerken</a:t>
            </a:r>
          </a:p>
        </p:txBody>
      </p:sp>
      <p:sp>
        <p:nvSpPr>
          <p:cNvPr id="1027" name="Tijdelijke aanduiding voor tekst 2">
            <a:extLst>
              <a:ext uri="{FF2B5EF4-FFF2-40B4-BE49-F238E27FC236}">
                <a16:creationId xmlns:a16="http://schemas.microsoft.com/office/drawing/2014/main" id="{7DEE47BE-2A4C-4C1B-B1BE-24CF64DF70A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Klikken om de tekststijl van het model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a:extLst>
              <a:ext uri="{FF2B5EF4-FFF2-40B4-BE49-F238E27FC236}">
                <a16:creationId xmlns:a16="http://schemas.microsoft.com/office/drawing/2014/main" id="{1344319F-AB30-403E-8156-3B9BF094C785}"/>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cs typeface="+mn-cs"/>
              </a:defRPr>
            </a:lvl1pPr>
          </a:lstStyle>
          <a:p>
            <a:pPr>
              <a:defRPr/>
            </a:pPr>
            <a:fld id="{6D9BDAFB-9F48-4B09-9DCB-038995744DC3}" type="datetimeFigureOut">
              <a:rPr lang="nl-NL" smtClean="0"/>
              <a:pPr>
                <a:defRPr/>
              </a:pPr>
              <a:t>2-9-2025</a:t>
            </a:fld>
            <a:endParaRPr lang="nl-NL"/>
          </a:p>
        </p:txBody>
      </p:sp>
      <p:sp>
        <p:nvSpPr>
          <p:cNvPr id="5" name="Tijdelijke aanduiding voor voettekst 4">
            <a:extLst>
              <a:ext uri="{FF2B5EF4-FFF2-40B4-BE49-F238E27FC236}">
                <a16:creationId xmlns:a16="http://schemas.microsoft.com/office/drawing/2014/main" id="{6733B44B-C269-41FC-B51E-2B26D94DCB35}"/>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nl-NL"/>
          </a:p>
        </p:txBody>
      </p:sp>
      <p:sp>
        <p:nvSpPr>
          <p:cNvPr id="6" name="Tijdelijke aanduiding voor dianummer 5">
            <a:extLst>
              <a:ext uri="{FF2B5EF4-FFF2-40B4-BE49-F238E27FC236}">
                <a16:creationId xmlns:a16="http://schemas.microsoft.com/office/drawing/2014/main" id="{257CC41B-C4F5-445C-B7A4-8F22A5367480}"/>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cs typeface="+mn-cs"/>
              </a:defRPr>
            </a:lvl1pPr>
          </a:lstStyle>
          <a:p>
            <a:pPr>
              <a:defRPr/>
            </a:pPr>
            <a:fld id="{32953F3D-FED3-48B5-99C0-A4A4F33BB4DB}" type="slidenum">
              <a:rPr lang="nl-NL" smtClean="0"/>
              <a:pPr>
                <a:defRPr/>
              </a:pPr>
              <a:t>‹nr.›</a:t>
            </a:fld>
            <a:endParaRPr lang="nl-NL"/>
          </a:p>
        </p:txBody>
      </p:sp>
      <p:pic>
        <p:nvPicPr>
          <p:cNvPr id="1031" name="Afbeelding 6">
            <a:extLst>
              <a:ext uri="{FF2B5EF4-FFF2-40B4-BE49-F238E27FC236}">
                <a16:creationId xmlns:a16="http://schemas.microsoft.com/office/drawing/2014/main" id="{A4EB6448-FD42-4BF5-A255-FEC55FAF31AE}"/>
              </a:ext>
            </a:extLst>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1591926" y="6356352"/>
            <a:ext cx="438151"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247950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 id="2147483740" r:id="rId24"/>
    <p:sldLayoutId id="2147483698" r:id="rId25"/>
    <p:sldLayoutId id="2147483691" r:id="rId26"/>
    <p:sldLayoutId id="2147483692" r:id="rId27"/>
    <p:sldLayoutId id="2147483714" r:id="rId28"/>
    <p:sldLayoutId id="2147483693" r:id="rId29"/>
    <p:sldLayoutId id="2147483694" r:id="rId30"/>
    <p:sldLayoutId id="2147483699" r:id="rId31"/>
    <p:sldLayoutId id="2147483702" r:id="rId32"/>
    <p:sldLayoutId id="2147483712" r:id="rId33"/>
    <p:sldLayoutId id="2147483703" r:id="rId34"/>
    <p:sldLayoutId id="2147483701" r:id="rId35"/>
    <p:sldLayoutId id="2147483704" r:id="rId36"/>
    <p:sldLayoutId id="2147483713" r:id="rId37"/>
    <p:sldLayoutId id="2147483705" r:id="rId38"/>
    <p:sldLayoutId id="2147483700" r:id="rId39"/>
    <p:sldLayoutId id="2147483706" r:id="rId40"/>
    <p:sldLayoutId id="2147483707" r:id="rId41"/>
    <p:sldLayoutId id="2147483708" r:id="rId42"/>
    <p:sldLayoutId id="2147483709" r:id="rId43"/>
    <p:sldLayoutId id="2147483710" r:id="rId44"/>
    <p:sldLayoutId id="2147483772" r:id="rId45"/>
  </p:sldLayoutIdLst>
  <p:txStyles>
    <p:titleStyle>
      <a:lvl1pPr algn="l" rtl="0" eaLnBrk="1" fontAlgn="base" hangingPunct="1">
        <a:lnSpc>
          <a:spcPct val="90000"/>
        </a:lnSpc>
        <a:spcBef>
          <a:spcPct val="0"/>
        </a:spcBef>
        <a:spcAft>
          <a:spcPct val="0"/>
        </a:spcAft>
        <a:defRPr sz="3600" b="1" kern="1200">
          <a:solidFill>
            <a:schemeClr val="tx1"/>
          </a:solidFill>
          <a:latin typeface="+mj-lt"/>
          <a:ea typeface="Verdana" panose="020B0604030504040204" pitchFamily="34" charset="0"/>
          <a:cs typeface="Tahoma" panose="020B0604030504040204" pitchFamily="34" charset="0"/>
        </a:defRPr>
      </a:lvl1pPr>
      <a:lvl2pPr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2pPr>
      <a:lvl3pPr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3pPr>
      <a:lvl4pPr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4pPr>
      <a:lvl5pPr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5pPr>
      <a:lvl6pPr marL="457189"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6pPr>
      <a:lvl7pPr marL="914377"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7pPr>
      <a:lvl8pPr marL="1371566"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8pPr>
      <a:lvl9pPr marL="1828754" algn="l" rtl="0" eaLnBrk="1" fontAlgn="base" hangingPunct="1">
        <a:lnSpc>
          <a:spcPct val="90000"/>
        </a:lnSpc>
        <a:spcBef>
          <a:spcPct val="0"/>
        </a:spcBef>
        <a:spcAft>
          <a:spcPct val="0"/>
        </a:spcAft>
        <a:defRPr sz="3600" b="1">
          <a:solidFill>
            <a:schemeClr val="tx1"/>
          </a:solidFill>
          <a:latin typeface="Arial Bold"/>
          <a:ea typeface="Verdana" panose="020B0604030504040204" pitchFamily="34" charset="0"/>
          <a:cs typeface="Tahoma" panose="020B0604030504040204" pitchFamily="34" charset="0"/>
        </a:defRPr>
      </a:lvl9pPr>
    </p:titleStyle>
    <p:bodyStyle>
      <a:lvl1pPr marL="228594" indent="-228594" algn="l" rtl="0" eaLnBrk="1" fontAlgn="base" hangingPunct="1">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783" indent="-228594"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2971"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160" indent="-228594"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349" indent="-228594"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F19FEE1C-E918-55FF-4E0D-803BBB295A14}"/>
              </a:ext>
            </a:extLst>
          </p:cNvPr>
          <p:cNvGraphicFramePr>
            <a:graphicFrameLocks noChangeAspect="1"/>
          </p:cNvGraphicFramePr>
          <p:nvPr userDrawn="1">
            <p:custDataLst>
              <p:tags r:id="rId34"/>
            </p:custDataLst>
            <p:extLst>
              <p:ext uri="{D42A27DB-BD31-4B8C-83A1-F6EECF244321}">
                <p14:modId xmlns:p14="http://schemas.microsoft.com/office/powerpoint/2010/main" val="30869130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5" imgW="359" imgH="355" progId="TCLayout.ActiveDocument.1">
                  <p:embed/>
                </p:oleObj>
              </mc:Choice>
              <mc:Fallback>
                <p:oleObj name="think-cell Slide" r:id="rId35" imgW="359" imgH="355" progId="TCLayout.ActiveDocument.1">
                  <p:embed/>
                  <p:pic>
                    <p:nvPicPr>
                      <p:cNvPr id="9" name="think-cell data - do not delete" hidden="1">
                        <a:extLst>
                          <a:ext uri="{FF2B5EF4-FFF2-40B4-BE49-F238E27FC236}">
                            <a16:creationId xmlns:a16="http://schemas.microsoft.com/office/drawing/2014/main" id="{F19FEE1C-E918-55FF-4E0D-803BBB295A14}"/>
                          </a:ext>
                        </a:extLst>
                      </p:cNvPr>
                      <p:cNvPicPr/>
                      <p:nvPr/>
                    </p:nvPicPr>
                    <p:blipFill>
                      <a:blip r:embed="rId36"/>
                      <a:stretch>
                        <a:fillRect/>
                      </a:stretch>
                    </p:blipFill>
                    <p:spPr>
                      <a:xfrm>
                        <a:off x="1588" y="1588"/>
                        <a:ext cx="1588" cy="1588"/>
                      </a:xfrm>
                      <a:prstGeom prst="rect">
                        <a:avLst/>
                      </a:prstGeom>
                    </p:spPr>
                  </p:pic>
                </p:oleObj>
              </mc:Fallback>
            </mc:AlternateContent>
          </a:graphicData>
        </a:graphic>
      </p:graphicFrame>
      <p:sp>
        <p:nvSpPr>
          <p:cNvPr id="7" name="Rectangle 1">
            <a:extLst>
              <a:ext uri="{FF2B5EF4-FFF2-40B4-BE49-F238E27FC236}">
                <a16:creationId xmlns:a16="http://schemas.microsoft.com/office/drawing/2014/main" id="{27665E69-18C9-CF48-BFCD-B5F193A54EE1}"/>
              </a:ext>
            </a:extLst>
          </p:cNvPr>
          <p:cNvSpPr/>
          <p:nvPr/>
        </p:nvSpPr>
        <p:spPr>
          <a:xfrm flipH="1">
            <a:off x="-1" y="2"/>
            <a:ext cx="12191612" cy="1144800"/>
          </a:xfrm>
          <a:prstGeom prst="rect">
            <a:avLst/>
          </a:prstGeom>
          <a:solidFill>
            <a:srgbClr val="F2EFE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Slide Number Placeholder 5"/>
          <p:cNvSpPr>
            <a:spLocks noGrp="1"/>
          </p:cNvSpPr>
          <p:nvPr>
            <p:ph type="sldNum" sz="quarter" idx="4"/>
          </p:nvPr>
        </p:nvSpPr>
        <p:spPr>
          <a:xfrm>
            <a:off x="431943" y="5994401"/>
            <a:ext cx="492169" cy="863599"/>
          </a:xfrm>
          <a:prstGeom prst="rect">
            <a:avLst/>
          </a:prstGeom>
        </p:spPr>
        <p:txBody>
          <a:bodyPr vert="horz" lIns="0" tIns="0" rIns="0" bIns="0" rtlCol="0" anchor="ctr">
            <a:noAutofit/>
          </a:bodyPr>
          <a:lstStyle>
            <a:lvl1pPr algn="l">
              <a:defRPr sz="1100" b="0" i="0">
                <a:solidFill>
                  <a:schemeClr val="tx1"/>
                </a:solidFill>
                <a:latin typeface="+mn-lt"/>
              </a:defRPr>
            </a:lvl1pPr>
          </a:lstStyle>
          <a:p>
            <a:fld id="{840C1E0B-154D-844F-9C3C-CB8827A7EAB0}" type="slidenum">
              <a:rPr lang="nl-NL" smtClean="0"/>
              <a:pPr/>
              <a:t>‹nr.›</a:t>
            </a:fld>
            <a:endParaRPr lang="nl-NL"/>
          </a:p>
        </p:txBody>
      </p:sp>
      <p:sp>
        <p:nvSpPr>
          <p:cNvPr id="8" name="Text Placeholder 7">
            <a:extLst>
              <a:ext uri="{FF2B5EF4-FFF2-40B4-BE49-F238E27FC236}">
                <a16:creationId xmlns:a16="http://schemas.microsoft.com/office/drawing/2014/main" id="{616ED97E-E821-4DC0-8C69-9551871955F0}"/>
              </a:ext>
            </a:extLst>
          </p:cNvPr>
          <p:cNvSpPr>
            <a:spLocks noGrp="1"/>
          </p:cNvSpPr>
          <p:nvPr>
            <p:ph type="body" idx="1"/>
          </p:nvPr>
        </p:nvSpPr>
        <p:spPr>
          <a:xfrm>
            <a:off x="431744" y="1576389"/>
            <a:ext cx="11328513" cy="4418013"/>
          </a:xfrm>
          <a:prstGeom prst="rect">
            <a:avLst/>
          </a:prstGeom>
        </p:spPr>
        <p:txBody>
          <a:bodyPr vert="horz" lIns="0" tIns="0" rIns="0" bIns="0" rtlCol="0">
            <a:noAutofit/>
          </a:bodyPr>
          <a:lstStyle/>
          <a:p>
            <a:pPr lvl="0"/>
            <a:r>
              <a:rPr lang="nl-NL" dirty="0"/>
              <a:t>Head</a:t>
            </a:r>
          </a:p>
          <a:p>
            <a:pPr lvl="1"/>
            <a:r>
              <a:rPr lang="nl-NL" dirty="0"/>
              <a:t>Body</a:t>
            </a:r>
          </a:p>
          <a:p>
            <a:pPr lvl="2"/>
            <a:r>
              <a:rPr lang="nl-NL" dirty="0" err="1"/>
              <a:t>Bullet</a:t>
            </a:r>
            <a:r>
              <a:rPr lang="nl-NL" dirty="0"/>
              <a:t> level 1</a:t>
            </a:r>
          </a:p>
          <a:p>
            <a:pPr lvl="3"/>
            <a:r>
              <a:rPr lang="nl-NL" dirty="0" err="1"/>
              <a:t>Bullet</a:t>
            </a:r>
            <a:r>
              <a:rPr lang="nl-NL" dirty="0"/>
              <a:t> level 2</a:t>
            </a:r>
          </a:p>
          <a:p>
            <a:pPr lvl="4"/>
            <a:r>
              <a:rPr lang="nl-NL" dirty="0"/>
              <a:t>Small </a:t>
            </a:r>
            <a:r>
              <a:rPr lang="nl-NL" dirty="0" err="1"/>
              <a:t>text</a:t>
            </a:r>
            <a:endParaRPr lang="en-GB" dirty="0"/>
          </a:p>
        </p:txBody>
      </p:sp>
      <p:sp>
        <p:nvSpPr>
          <p:cNvPr id="5" name="Ruit 4">
            <a:extLst>
              <a:ext uri="{FF2B5EF4-FFF2-40B4-BE49-F238E27FC236}">
                <a16:creationId xmlns:a16="http://schemas.microsoft.com/office/drawing/2014/main" id="{69BFFA70-8EB0-7E3D-8E1F-602486376092}"/>
              </a:ext>
            </a:extLst>
          </p:cNvPr>
          <p:cNvSpPr/>
          <p:nvPr/>
        </p:nvSpPr>
        <p:spPr>
          <a:xfrm>
            <a:off x="431943" y="939300"/>
            <a:ext cx="410945" cy="410999"/>
          </a:xfrm>
          <a:prstGeom prst="diamond">
            <a:avLst/>
          </a:prstGeom>
          <a:solidFill>
            <a:srgbClr val="F2EF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nl-NL" sz="1800"/>
          </a:p>
        </p:txBody>
      </p:sp>
      <p:sp>
        <p:nvSpPr>
          <p:cNvPr id="10" name="Tijdelijke aanduiding voor datum 9">
            <a:extLst>
              <a:ext uri="{FF2B5EF4-FFF2-40B4-BE49-F238E27FC236}">
                <a16:creationId xmlns:a16="http://schemas.microsoft.com/office/drawing/2014/main" id="{0C4C011C-3E2B-6C67-72AD-D1636F149BFC}"/>
              </a:ext>
            </a:extLst>
          </p:cNvPr>
          <p:cNvSpPr>
            <a:spLocks noGrp="1"/>
          </p:cNvSpPr>
          <p:nvPr>
            <p:ph type="dt" sz="half" idx="2"/>
          </p:nvPr>
        </p:nvSpPr>
        <p:spPr>
          <a:xfrm>
            <a:off x="4279342" y="5994400"/>
            <a:ext cx="1707928" cy="863600"/>
          </a:xfrm>
          <a:prstGeom prst="rect">
            <a:avLst/>
          </a:prstGeom>
        </p:spPr>
        <p:txBody>
          <a:bodyPr vert="horz" lIns="0" tIns="0" rIns="0" bIns="0" rtlCol="0" anchor="ctr">
            <a:noAutofit/>
          </a:bodyPr>
          <a:lstStyle>
            <a:lvl1pPr algn="l">
              <a:defRPr sz="1100" b="0" i="0">
                <a:solidFill>
                  <a:schemeClr val="tx1"/>
                </a:solidFill>
                <a:latin typeface="+mn-lt"/>
              </a:defRPr>
            </a:lvl1pPr>
          </a:lstStyle>
          <a:p>
            <a:fld id="{E9CFB3E0-4166-804B-9D3E-7280F6BFA59E}" type="datetime1">
              <a:rPr lang="nl-NL" smtClean="0"/>
              <a:t>2-9-2025</a:t>
            </a:fld>
            <a:endParaRPr lang="nl-NL"/>
          </a:p>
        </p:txBody>
      </p:sp>
      <p:pic>
        <p:nvPicPr>
          <p:cNvPr id="11" name="Afbeelding 5">
            <a:extLst>
              <a:ext uri="{FF2B5EF4-FFF2-40B4-BE49-F238E27FC236}">
                <a16:creationId xmlns:a16="http://schemas.microsoft.com/office/drawing/2014/main" id="{2AFAC8CD-A22B-2A6C-A407-1E5B26CEE9B6}"/>
              </a:ext>
            </a:extLst>
          </p:cNvPr>
          <p:cNvPicPr>
            <a:picLocks noChangeAspect="1"/>
          </p:cNvPicPr>
          <p:nvPr/>
        </p:nvPicPr>
        <p:blipFill rotWithShape="1">
          <a:blip r:embed="rId37" cstate="screen">
            <a:extLst>
              <a:ext uri="{28A0092B-C50C-407E-A947-70E740481C1C}">
                <a14:useLocalDpi xmlns:a14="http://schemas.microsoft.com/office/drawing/2010/main"/>
              </a:ext>
            </a:extLst>
          </a:blip>
          <a:srcRect r="61497"/>
          <a:stretch/>
        </p:blipFill>
        <p:spPr>
          <a:xfrm>
            <a:off x="10681936" y="6118049"/>
            <a:ext cx="1105113" cy="609600"/>
          </a:xfrm>
          <a:prstGeom prst="rect">
            <a:avLst/>
          </a:prstGeom>
        </p:spPr>
      </p:pic>
      <p:sp>
        <p:nvSpPr>
          <p:cNvPr id="3" name="Rectangle 1">
            <a:extLst>
              <a:ext uri="{FF2B5EF4-FFF2-40B4-BE49-F238E27FC236}">
                <a16:creationId xmlns:a16="http://schemas.microsoft.com/office/drawing/2014/main" id="{D6E26044-C798-E27B-8AE3-8127B1E02653}"/>
              </a:ext>
            </a:extLst>
          </p:cNvPr>
          <p:cNvSpPr>
            <a:spLocks/>
          </p:cNvSpPr>
          <p:nvPr/>
        </p:nvSpPr>
        <p:spPr>
          <a:xfrm flipH="1">
            <a:off x="-1" y="2"/>
            <a:ext cx="12191612" cy="1144800"/>
          </a:xfrm>
          <a:prstGeom prst="rect">
            <a:avLst/>
          </a:prstGeom>
          <a:solidFill>
            <a:srgbClr val="F2EFE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 name="Ruit 4">
            <a:extLst>
              <a:ext uri="{FF2B5EF4-FFF2-40B4-BE49-F238E27FC236}">
                <a16:creationId xmlns:a16="http://schemas.microsoft.com/office/drawing/2014/main" id="{E8802368-AA84-2C7B-B037-21D2F5AFBA20}"/>
              </a:ext>
            </a:extLst>
          </p:cNvPr>
          <p:cNvSpPr/>
          <p:nvPr/>
        </p:nvSpPr>
        <p:spPr>
          <a:xfrm>
            <a:off x="431943" y="939300"/>
            <a:ext cx="410945" cy="410999"/>
          </a:xfrm>
          <a:prstGeom prst="diamond">
            <a:avLst/>
          </a:prstGeom>
          <a:solidFill>
            <a:srgbClr val="F2EF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nl-NL" sz="1800"/>
          </a:p>
        </p:txBody>
      </p:sp>
      <p:pic>
        <p:nvPicPr>
          <p:cNvPr id="12" name="Afbeelding 5">
            <a:extLst>
              <a:ext uri="{FF2B5EF4-FFF2-40B4-BE49-F238E27FC236}">
                <a16:creationId xmlns:a16="http://schemas.microsoft.com/office/drawing/2014/main" id="{BEA310B8-29E9-EA3F-7678-19C0B0DFD76C}"/>
              </a:ext>
            </a:extLst>
          </p:cNvPr>
          <p:cNvPicPr>
            <a:picLocks noChangeAspect="1"/>
          </p:cNvPicPr>
          <p:nvPr/>
        </p:nvPicPr>
        <p:blipFill rotWithShape="1">
          <a:blip r:embed="rId37" cstate="screen">
            <a:extLst>
              <a:ext uri="{28A0092B-C50C-407E-A947-70E740481C1C}">
                <a14:useLocalDpi xmlns:a14="http://schemas.microsoft.com/office/drawing/2010/main"/>
              </a:ext>
            </a:extLst>
          </a:blip>
          <a:srcRect r="61497"/>
          <a:stretch/>
        </p:blipFill>
        <p:spPr>
          <a:xfrm>
            <a:off x="10681936" y="6118049"/>
            <a:ext cx="1105113" cy="609600"/>
          </a:xfrm>
          <a:prstGeom prst="rect">
            <a:avLst/>
          </a:prstGeom>
        </p:spPr>
      </p:pic>
      <p:sp>
        <p:nvSpPr>
          <p:cNvPr id="14" name="Ruit 4">
            <a:extLst>
              <a:ext uri="{FF2B5EF4-FFF2-40B4-BE49-F238E27FC236}">
                <a16:creationId xmlns:a16="http://schemas.microsoft.com/office/drawing/2014/main" id="{36333E8B-B86D-4C66-F2C8-60AC41745922}"/>
              </a:ext>
            </a:extLst>
          </p:cNvPr>
          <p:cNvSpPr/>
          <p:nvPr userDrawn="1"/>
        </p:nvSpPr>
        <p:spPr>
          <a:xfrm>
            <a:off x="431943" y="939300"/>
            <a:ext cx="410945" cy="410999"/>
          </a:xfrm>
          <a:prstGeom prst="diamond">
            <a:avLst/>
          </a:prstGeom>
          <a:solidFill>
            <a:srgbClr val="F2EF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nl-NL" sz="1800"/>
          </a:p>
        </p:txBody>
      </p:sp>
      <p:pic>
        <p:nvPicPr>
          <p:cNvPr id="15" name="Afbeelding 5">
            <a:extLst>
              <a:ext uri="{FF2B5EF4-FFF2-40B4-BE49-F238E27FC236}">
                <a16:creationId xmlns:a16="http://schemas.microsoft.com/office/drawing/2014/main" id="{102F2A4A-0072-1987-C765-5D8D56874048}"/>
              </a:ext>
            </a:extLst>
          </p:cNvPr>
          <p:cNvPicPr>
            <a:picLocks noChangeAspect="1"/>
          </p:cNvPicPr>
          <p:nvPr userDrawn="1"/>
        </p:nvPicPr>
        <p:blipFill rotWithShape="1">
          <a:blip r:embed="rId37" cstate="screen">
            <a:extLst>
              <a:ext uri="{28A0092B-C50C-407E-A947-70E740481C1C}">
                <a14:useLocalDpi xmlns:a14="http://schemas.microsoft.com/office/drawing/2010/main"/>
              </a:ext>
            </a:extLst>
          </a:blip>
          <a:srcRect r="61497"/>
          <a:stretch/>
        </p:blipFill>
        <p:spPr>
          <a:xfrm>
            <a:off x="10681936" y="6118049"/>
            <a:ext cx="1105113" cy="609600"/>
          </a:xfrm>
          <a:prstGeom prst="rect">
            <a:avLst/>
          </a:prstGeom>
        </p:spPr>
      </p:pic>
      <p:sp>
        <p:nvSpPr>
          <p:cNvPr id="16" name="Tijdelijke aanduiding voor titel 15">
            <a:extLst>
              <a:ext uri="{FF2B5EF4-FFF2-40B4-BE49-F238E27FC236}">
                <a16:creationId xmlns:a16="http://schemas.microsoft.com/office/drawing/2014/main" id="{B3719A78-ECB9-A945-D814-B19F3D7F8CF6}"/>
              </a:ext>
            </a:extLst>
          </p:cNvPr>
          <p:cNvSpPr>
            <a:spLocks noGrp="1" noRot="1" noMove="1" noResize="1" noEditPoints="1" noAdjustHandles="1" noChangeArrowheads="1" noChangeShapeType="1"/>
          </p:cNvSpPr>
          <p:nvPr>
            <p:ph type="title"/>
          </p:nvPr>
        </p:nvSpPr>
        <p:spPr>
          <a:xfrm>
            <a:off x="431744" y="1"/>
            <a:ext cx="11328313" cy="1144800"/>
          </a:xfrm>
          <a:prstGeom prst="rect">
            <a:avLst/>
          </a:prstGeom>
        </p:spPr>
        <p:txBody>
          <a:bodyPr vert="horz" lIns="0" tIns="0" rIns="0" bIns="0" rtlCol="0" anchor="ctr">
            <a:normAutofit/>
          </a:bodyPr>
          <a:lstStyle/>
          <a:p>
            <a:r>
              <a:rPr lang="nl-NL" dirty="0"/>
              <a:t>Click </a:t>
            </a:r>
            <a:r>
              <a:rPr lang="nl-NL" dirty="0" err="1"/>
              <a:t>to</a:t>
            </a:r>
            <a:r>
              <a:rPr lang="nl-NL" dirty="0"/>
              <a:t> </a:t>
            </a:r>
            <a:r>
              <a:rPr lang="nl-NL" dirty="0" err="1"/>
              <a:t>edit</a:t>
            </a:r>
            <a:r>
              <a:rPr lang="nl-NL" dirty="0"/>
              <a:t> </a:t>
            </a:r>
            <a:r>
              <a:rPr lang="nl-NL" dirty="0" err="1"/>
              <a:t>style</a:t>
            </a:r>
            <a:endParaRPr lang="nl-NL" dirty="0"/>
          </a:p>
        </p:txBody>
      </p:sp>
      <p:sp>
        <p:nvSpPr>
          <p:cNvPr id="17" name="Tijdelijke aanduiding voor voettekst 16">
            <a:extLst>
              <a:ext uri="{FF2B5EF4-FFF2-40B4-BE49-F238E27FC236}">
                <a16:creationId xmlns:a16="http://schemas.microsoft.com/office/drawing/2014/main" id="{3725892D-53A1-5BB9-D87C-B13C34037121}"/>
              </a:ext>
            </a:extLst>
          </p:cNvPr>
          <p:cNvSpPr>
            <a:spLocks noGrp="1"/>
          </p:cNvSpPr>
          <p:nvPr>
            <p:ph type="ftr" sz="quarter" idx="3"/>
          </p:nvPr>
        </p:nvSpPr>
        <p:spPr>
          <a:xfrm>
            <a:off x="1142852" y="5994400"/>
            <a:ext cx="2920620" cy="863600"/>
          </a:xfrm>
          <a:prstGeom prst="rect">
            <a:avLst/>
          </a:prstGeom>
        </p:spPr>
        <p:txBody>
          <a:bodyPr vert="horz" lIns="0" tIns="0" rIns="0" bIns="0" rtlCol="0" anchor="ctr">
            <a:noAutofit/>
          </a:bodyPr>
          <a:lstStyle>
            <a:lvl1pPr algn="l">
              <a:defRPr lang="nl-NL" sz="1100" b="0" i="0" kern="1200" dirty="0">
                <a:solidFill>
                  <a:schemeClr val="tx1"/>
                </a:solidFill>
                <a:latin typeface="+mn-lt"/>
                <a:ea typeface="+mn-ea"/>
                <a:cs typeface="+mn-cs"/>
              </a:defRPr>
            </a:lvl1pPr>
          </a:lstStyle>
          <a:p>
            <a:r>
              <a:rPr lang="en-US"/>
              <a:t>Name of the Faculty or Research Institute</a:t>
            </a:r>
          </a:p>
        </p:txBody>
      </p:sp>
    </p:spTree>
    <p:extLst>
      <p:ext uri="{BB962C8B-B14F-4D97-AF65-F5344CB8AC3E}">
        <p14:creationId xmlns:p14="http://schemas.microsoft.com/office/powerpoint/2010/main" val="372320118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 id="2147483791" r:id="rId18"/>
    <p:sldLayoutId id="2147483792" r:id="rId19"/>
    <p:sldLayoutId id="2147483793" r:id="rId20"/>
    <p:sldLayoutId id="2147483794" r:id="rId21"/>
    <p:sldLayoutId id="2147483795" r:id="rId22"/>
    <p:sldLayoutId id="2147483796" r:id="rId23"/>
    <p:sldLayoutId id="2147483797" r:id="rId24"/>
    <p:sldLayoutId id="2147483798" r:id="rId25"/>
    <p:sldLayoutId id="2147483799" r:id="rId26"/>
    <p:sldLayoutId id="2147483800" r:id="rId27"/>
    <p:sldLayoutId id="2147483801" r:id="rId28"/>
    <p:sldLayoutId id="2147483802" r:id="rId29"/>
    <p:sldLayoutId id="2147483803" r:id="rId30"/>
    <p:sldLayoutId id="2147483804" r:id="rId31"/>
    <p:sldLayoutId id="2147483805" r:id="rId32"/>
  </p:sldLayoutIdLst>
  <p:hf hdr="0"/>
  <p:txStyles>
    <p:titleStyle>
      <a:lvl1pPr algn="l" defTabSz="685731" rtl="0" eaLnBrk="1" latinLnBrk="0" hangingPunct="1">
        <a:lnSpc>
          <a:spcPct val="90000"/>
        </a:lnSpc>
        <a:spcBef>
          <a:spcPct val="0"/>
        </a:spcBef>
        <a:buNone/>
        <a:defRPr sz="3200" b="1" i="0" kern="1200">
          <a:solidFill>
            <a:schemeClr val="tx1"/>
          </a:solidFill>
          <a:latin typeface="+mj-lt"/>
          <a:ea typeface="+mj-ea"/>
          <a:cs typeface="+mj-cs"/>
        </a:defRPr>
      </a:lvl1pPr>
    </p:titleStyle>
    <p:bodyStyle>
      <a:lvl1pPr marL="0" indent="0" algn="l" defTabSz="685731" rtl="0" eaLnBrk="1" latinLnBrk="0" hangingPunct="1">
        <a:lnSpc>
          <a:spcPct val="110000"/>
        </a:lnSpc>
        <a:spcBef>
          <a:spcPts val="0"/>
        </a:spcBef>
        <a:spcAft>
          <a:spcPts val="1200"/>
        </a:spcAft>
        <a:buFont typeface="Aptos" panose="020B0004020202020204" pitchFamily="34" charset="0"/>
        <a:buNone/>
        <a:defRPr sz="2000" b="0" i="0" kern="1200">
          <a:solidFill>
            <a:srgbClr val="0077B3"/>
          </a:solidFill>
          <a:latin typeface="+mn-lt"/>
          <a:ea typeface="+mn-ea"/>
          <a:cs typeface="+mn-cs"/>
        </a:defRPr>
      </a:lvl1pPr>
      <a:lvl2pPr marL="0" indent="0" algn="l" defTabSz="685731" rtl="0" eaLnBrk="1" latinLnBrk="0" hangingPunct="1">
        <a:lnSpc>
          <a:spcPct val="110000"/>
        </a:lnSpc>
        <a:spcBef>
          <a:spcPts val="0"/>
        </a:spcBef>
        <a:spcAft>
          <a:spcPts val="1200"/>
        </a:spcAft>
        <a:buFont typeface="Aptos" panose="020B0004020202020204" pitchFamily="34" charset="0"/>
        <a:buNone/>
        <a:tabLst/>
        <a:defRPr sz="2000" b="0" i="0" kern="1200">
          <a:solidFill>
            <a:schemeClr val="tx1"/>
          </a:solidFill>
          <a:latin typeface="+mn-lt"/>
          <a:ea typeface="+mn-ea"/>
          <a:cs typeface="+mn-cs"/>
        </a:defRPr>
      </a:lvl2pPr>
      <a:lvl3pPr marL="269973" indent="-179982" algn="l" defTabSz="685731" rtl="0" eaLnBrk="1" latinLnBrk="0" hangingPunct="1">
        <a:lnSpc>
          <a:spcPct val="110000"/>
        </a:lnSpc>
        <a:spcBef>
          <a:spcPts val="0"/>
        </a:spcBef>
        <a:spcAft>
          <a:spcPts val="1200"/>
        </a:spcAft>
        <a:buFont typeface="Aptos" panose="020B0004020202020204" pitchFamily="34" charset="0"/>
        <a:buChar char="•"/>
        <a:tabLst/>
        <a:defRPr sz="2000" b="0" i="0" kern="1200" baseline="0">
          <a:solidFill>
            <a:schemeClr val="tx1"/>
          </a:solidFill>
          <a:latin typeface="+mn-lt"/>
          <a:ea typeface="+mn-ea"/>
          <a:cs typeface="Aptos" panose="020B0004020202020204" pitchFamily="34" charset="0"/>
        </a:defRPr>
      </a:lvl3pPr>
      <a:lvl4pPr marL="539946" indent="-179982" algn="l" defTabSz="685731" rtl="0" eaLnBrk="1" latinLnBrk="0" hangingPunct="1">
        <a:lnSpc>
          <a:spcPct val="110000"/>
        </a:lnSpc>
        <a:spcBef>
          <a:spcPts val="0"/>
        </a:spcBef>
        <a:spcAft>
          <a:spcPts val="1200"/>
        </a:spcAft>
        <a:buClr>
          <a:srgbClr val="0077B3"/>
        </a:buClr>
        <a:buFont typeface="Aptos" panose="020B0004020202020204" pitchFamily="34" charset="0"/>
        <a:buChar char="o"/>
        <a:tabLst/>
        <a:defRPr lang="en-US" sz="2000" b="0" i="0" kern="1200" dirty="0">
          <a:solidFill>
            <a:schemeClr val="tx1"/>
          </a:solidFill>
          <a:latin typeface="+mn-lt"/>
          <a:ea typeface="+mn-ea"/>
          <a:cs typeface="+mn-cs"/>
        </a:defRPr>
      </a:lvl4pPr>
      <a:lvl5pPr marL="0" indent="0" algn="l" defTabSz="685731" rtl="0" eaLnBrk="1" latinLnBrk="0" hangingPunct="1">
        <a:lnSpc>
          <a:spcPct val="110000"/>
        </a:lnSpc>
        <a:spcBef>
          <a:spcPts val="0"/>
        </a:spcBef>
        <a:spcAft>
          <a:spcPts val="1200"/>
        </a:spcAft>
        <a:buFontTx/>
        <a:buNone/>
        <a:defRPr sz="1400" b="0" i="0" kern="1200">
          <a:solidFill>
            <a:schemeClr val="tx1"/>
          </a:solidFill>
          <a:latin typeface="+mn-lt"/>
          <a:ea typeface="+mn-ea"/>
          <a:cs typeface="+mn-cs"/>
        </a:defRPr>
      </a:lvl5pPr>
      <a:lvl6pPr marL="1885761" indent="-171433" algn="l" defTabSz="685731" rtl="0" eaLnBrk="1" latinLnBrk="0" hangingPunct="1">
        <a:lnSpc>
          <a:spcPct val="90000"/>
        </a:lnSpc>
        <a:spcBef>
          <a:spcPts val="375"/>
        </a:spcBef>
        <a:buFont typeface="Aptos" panose="020B0004020202020204" pitchFamily="34" charset="0"/>
        <a:buChar char="•"/>
        <a:defRPr sz="1350" kern="1200">
          <a:solidFill>
            <a:schemeClr val="tx1"/>
          </a:solidFill>
          <a:latin typeface="+mn-lt"/>
          <a:ea typeface="+mn-ea"/>
          <a:cs typeface="+mn-cs"/>
        </a:defRPr>
      </a:lvl6pPr>
      <a:lvl7pPr marL="2228627" indent="-171433" algn="l" defTabSz="685731" rtl="0" eaLnBrk="1" latinLnBrk="0" hangingPunct="1">
        <a:lnSpc>
          <a:spcPct val="90000"/>
        </a:lnSpc>
        <a:spcBef>
          <a:spcPts val="375"/>
        </a:spcBef>
        <a:buFont typeface="Aptos" panose="020B0004020202020204" pitchFamily="34" charset="0"/>
        <a:buChar char="•"/>
        <a:defRPr sz="1350" kern="1200">
          <a:solidFill>
            <a:schemeClr val="tx1"/>
          </a:solidFill>
          <a:latin typeface="+mn-lt"/>
          <a:ea typeface="+mn-ea"/>
          <a:cs typeface="+mn-cs"/>
        </a:defRPr>
      </a:lvl7pPr>
      <a:lvl8pPr marL="2571493" indent="-171433" algn="l" defTabSz="685731" rtl="0" eaLnBrk="1" latinLnBrk="0" hangingPunct="1">
        <a:lnSpc>
          <a:spcPct val="90000"/>
        </a:lnSpc>
        <a:spcBef>
          <a:spcPts val="375"/>
        </a:spcBef>
        <a:buFont typeface="Aptos" panose="020B0004020202020204" pitchFamily="34" charset="0"/>
        <a:buChar char="•"/>
        <a:defRPr sz="1350" kern="1200">
          <a:solidFill>
            <a:schemeClr val="tx1"/>
          </a:solidFill>
          <a:latin typeface="+mn-lt"/>
          <a:ea typeface="+mn-ea"/>
          <a:cs typeface="+mn-cs"/>
        </a:defRPr>
      </a:lvl8pPr>
      <a:lvl9pPr marL="2914359" indent="-171433" algn="l" defTabSz="685731" rtl="0" eaLnBrk="1" latinLnBrk="0" hangingPunct="1">
        <a:lnSpc>
          <a:spcPct val="90000"/>
        </a:lnSpc>
        <a:spcBef>
          <a:spcPts val="375"/>
        </a:spcBef>
        <a:buFont typeface="Aptos" panose="020B0004020202020204" pitchFamily="34" charset="0"/>
        <a:buChar char="•"/>
        <a:defRPr sz="1350" kern="1200">
          <a:solidFill>
            <a:schemeClr val="tx1"/>
          </a:solidFill>
          <a:latin typeface="+mn-lt"/>
          <a:ea typeface="+mn-ea"/>
          <a:cs typeface="+mn-cs"/>
        </a:defRPr>
      </a:lvl9pPr>
    </p:bodyStyle>
    <p:otherStyle>
      <a:defPPr>
        <a:defRPr lang="en-US"/>
      </a:defPPr>
      <a:lvl1pPr marL="0" algn="l" defTabSz="685731" rtl="0" eaLnBrk="1" latinLnBrk="0" hangingPunct="1">
        <a:defRPr sz="1350" kern="1200">
          <a:solidFill>
            <a:schemeClr val="tx1"/>
          </a:solidFill>
          <a:latin typeface="+mn-lt"/>
          <a:ea typeface="+mn-ea"/>
          <a:cs typeface="+mn-cs"/>
        </a:defRPr>
      </a:lvl1pPr>
      <a:lvl2pPr marL="342866" algn="l" defTabSz="685731" rtl="0" eaLnBrk="1" latinLnBrk="0" hangingPunct="1">
        <a:defRPr sz="1350" kern="1200">
          <a:solidFill>
            <a:schemeClr val="tx1"/>
          </a:solidFill>
          <a:latin typeface="+mn-lt"/>
          <a:ea typeface="+mn-ea"/>
          <a:cs typeface="+mn-cs"/>
        </a:defRPr>
      </a:lvl2pPr>
      <a:lvl3pPr marL="685731" algn="l" defTabSz="685731" rtl="0" eaLnBrk="1" latinLnBrk="0" hangingPunct="1">
        <a:defRPr sz="1350" kern="1200">
          <a:solidFill>
            <a:schemeClr val="tx1"/>
          </a:solidFill>
          <a:latin typeface="+mn-lt"/>
          <a:ea typeface="+mn-ea"/>
          <a:cs typeface="+mn-cs"/>
        </a:defRPr>
      </a:lvl3pPr>
      <a:lvl4pPr marL="1028597" algn="l" defTabSz="685731" rtl="0" eaLnBrk="1" latinLnBrk="0" hangingPunct="1">
        <a:defRPr sz="1350" kern="1200">
          <a:solidFill>
            <a:schemeClr val="tx1"/>
          </a:solidFill>
          <a:latin typeface="+mn-lt"/>
          <a:ea typeface="+mn-ea"/>
          <a:cs typeface="+mn-cs"/>
        </a:defRPr>
      </a:lvl4pPr>
      <a:lvl5pPr marL="1371463" algn="l" defTabSz="685731" rtl="0" eaLnBrk="1" latinLnBrk="0" hangingPunct="1">
        <a:defRPr sz="1350" kern="1200">
          <a:solidFill>
            <a:schemeClr val="tx1"/>
          </a:solidFill>
          <a:latin typeface="+mn-lt"/>
          <a:ea typeface="+mn-ea"/>
          <a:cs typeface="+mn-cs"/>
        </a:defRPr>
      </a:lvl5pPr>
      <a:lvl6pPr marL="1714329" algn="l" defTabSz="685731" rtl="0" eaLnBrk="1" latinLnBrk="0" hangingPunct="1">
        <a:defRPr sz="1350" kern="1200">
          <a:solidFill>
            <a:schemeClr val="tx1"/>
          </a:solidFill>
          <a:latin typeface="+mn-lt"/>
          <a:ea typeface="+mn-ea"/>
          <a:cs typeface="+mn-cs"/>
        </a:defRPr>
      </a:lvl6pPr>
      <a:lvl7pPr marL="2057194" algn="l" defTabSz="685731" rtl="0" eaLnBrk="1" latinLnBrk="0" hangingPunct="1">
        <a:defRPr sz="1350" kern="1200">
          <a:solidFill>
            <a:schemeClr val="tx1"/>
          </a:solidFill>
          <a:latin typeface="+mn-lt"/>
          <a:ea typeface="+mn-ea"/>
          <a:cs typeface="+mn-cs"/>
        </a:defRPr>
      </a:lvl7pPr>
      <a:lvl8pPr marL="2400060" algn="l" defTabSz="685731" rtl="0" eaLnBrk="1" latinLnBrk="0" hangingPunct="1">
        <a:defRPr sz="1350" kern="1200">
          <a:solidFill>
            <a:schemeClr val="tx1"/>
          </a:solidFill>
          <a:latin typeface="+mn-lt"/>
          <a:ea typeface="+mn-ea"/>
          <a:cs typeface="+mn-cs"/>
        </a:defRPr>
      </a:lvl8pPr>
      <a:lvl9pPr marL="2742926" algn="l" defTabSz="685731"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41">
          <p15:clr>
            <a:srgbClr val="F26B43"/>
          </p15:clr>
        </p15:guide>
        <p15:guide id="42" pos="7681">
          <p15:clr>
            <a:srgbClr val="F26B43"/>
          </p15:clr>
        </p15:guide>
        <p15:guide id="43" pos="272">
          <p15:clr>
            <a:srgbClr val="F26B43"/>
          </p15:clr>
        </p15:guide>
        <p15:guide id="44" pos="1348">
          <p15:clr>
            <a:srgbClr val="F26B43"/>
          </p15:clr>
        </p15:guide>
        <p15:guide id="45" pos="1484">
          <p15:clr>
            <a:srgbClr val="F26B43"/>
          </p15:clr>
        </p15:guide>
        <p15:guide id="46" pos="2560">
          <p15:clr>
            <a:srgbClr val="F26B43"/>
          </p15:clr>
        </p15:guide>
        <p15:guide id="47" pos="2696">
          <p15:clr>
            <a:srgbClr val="F26B43"/>
          </p15:clr>
        </p15:guide>
        <p15:guide id="48" pos="3772">
          <p15:clr>
            <a:srgbClr val="F26B43"/>
          </p15:clr>
        </p15:guide>
        <p15:guide id="49" pos="3908">
          <p15:clr>
            <a:srgbClr val="F26B43"/>
          </p15:clr>
        </p15:guide>
        <p15:guide id="50" pos="4984">
          <p15:clr>
            <a:srgbClr val="F26B43"/>
          </p15:clr>
        </p15:guide>
        <p15:guide id="51" pos="5120">
          <p15:clr>
            <a:srgbClr val="F26B43"/>
          </p15:clr>
        </p15:guide>
        <p15:guide id="52" pos="6196">
          <p15:clr>
            <a:srgbClr val="F26B43"/>
          </p15:clr>
        </p15:guide>
        <p15:guide id="53" pos="6332">
          <p15:clr>
            <a:srgbClr val="F26B43"/>
          </p15:clr>
        </p15:guide>
        <p15:guide id="54" pos="7409">
          <p15:clr>
            <a:srgbClr val="F26B43"/>
          </p15:clr>
        </p15:guide>
        <p15:guide id="55" orient="horz">
          <p15:clr>
            <a:srgbClr val="F26B43"/>
          </p15:clr>
        </p15:guide>
        <p15:guide id="56" orient="horz" pos="4320">
          <p15:clr>
            <a:srgbClr val="F26B43"/>
          </p15:clr>
        </p15:guide>
        <p15:guide id="57" orient="horz" pos="993">
          <p15:clr>
            <a:srgbClr val="F26B43"/>
          </p15:clr>
        </p15:guide>
        <p15:guide id="58" orient="horz" pos="3776">
          <p15:clr>
            <a:srgbClr val="F26B43"/>
          </p15:clr>
        </p15:guide>
        <p15:guide id="59" orient="horz" pos="721">
          <p15:clr>
            <a:srgbClr val="F26B43"/>
          </p15:clr>
        </p15:guide>
        <p15:guide id="60" pos="7680">
          <p15:clr>
            <a:srgbClr val="F26B43"/>
          </p15:clr>
        </p15:guide>
        <p15:guide id="61" orient="horz" pos="2319">
          <p15:clr>
            <a:srgbClr val="F26B43"/>
          </p15:clr>
        </p15:guide>
        <p15:guide id="62" orient="horz" pos="243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Afbeelding 11" descr="Afbeelding met Graphics, Lettertype, symbool, grafische vormgeving&#10;&#10;Door AI gegenereerde inhoud is mogelijk onjuist.">
            <a:extLst>
              <a:ext uri="{FF2B5EF4-FFF2-40B4-BE49-F238E27FC236}">
                <a16:creationId xmlns:a16="http://schemas.microsoft.com/office/drawing/2014/main" id="{DC9448F4-8DE4-9290-4741-D110CE3F5316}"/>
              </a:ext>
            </a:extLst>
          </p:cNvPr>
          <p:cNvPicPr>
            <a:picLocks noChangeAspect="1"/>
          </p:cNvPicPr>
          <p:nvPr userDrawn="1"/>
        </p:nvPicPr>
        <p:blipFill>
          <a:blip r:embed="rId7"/>
          <a:stretch>
            <a:fillRect/>
          </a:stretch>
        </p:blipFill>
        <p:spPr>
          <a:xfrm>
            <a:off x="11427258" y="6341924"/>
            <a:ext cx="512397" cy="333513"/>
          </a:xfrm>
          <a:prstGeom prst="rect">
            <a:avLst/>
          </a:prstGeom>
        </p:spPr>
      </p:pic>
      <p:sp>
        <p:nvSpPr>
          <p:cNvPr id="2" name="Tekstvak 1">
            <a:extLst>
              <a:ext uri="{FF2B5EF4-FFF2-40B4-BE49-F238E27FC236}">
                <a16:creationId xmlns:a16="http://schemas.microsoft.com/office/drawing/2014/main" id="{EB132A24-C424-C8DE-8C76-559DBF71DE46}"/>
              </a:ext>
            </a:extLst>
          </p:cNvPr>
          <p:cNvSpPr txBox="1"/>
          <p:nvPr userDrawn="1"/>
        </p:nvSpPr>
        <p:spPr>
          <a:xfrm>
            <a:off x="1143001" y="6459993"/>
            <a:ext cx="3200400"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50" dirty="0"/>
              <a:t>Wereld Suïcide Preventie Week</a:t>
            </a:r>
          </a:p>
          <a:p>
            <a:endParaRPr lang="nl-NL" sz="1050" dirty="0"/>
          </a:p>
        </p:txBody>
      </p:sp>
    </p:spTree>
    <p:extLst>
      <p:ext uri="{BB962C8B-B14F-4D97-AF65-F5344CB8AC3E}">
        <p14:creationId xmlns:p14="http://schemas.microsoft.com/office/powerpoint/2010/main" val="3839065018"/>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8.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8.pn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4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48.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8.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8.xml"/></Relationships>
</file>

<file path=ppt/slides/_rels/slide28.xml.rels><?xml version="1.0" encoding="UTF-8" standalone="yes"?>
<Relationships xmlns="http://schemas.openxmlformats.org/package/2006/relationships"><Relationship Id="rId3" Type="http://schemas.openxmlformats.org/officeDocument/2006/relationships/hyperlink" Target="https://d3rdeverdieping.nl/" TargetMode="External"/><Relationship Id="rId2" Type="http://schemas.openxmlformats.org/officeDocument/2006/relationships/hyperlink" Target="http://www.113.nl/gemeenten" TargetMode="External"/><Relationship Id="rId1" Type="http://schemas.openxmlformats.org/officeDocument/2006/relationships/slideLayout" Target="../slideLayouts/slideLayout14.xml"/><Relationship Id="rId4" Type="http://schemas.openxmlformats.org/officeDocument/2006/relationships/hyperlink" Target="https://113.qualtrics.com/jfe/form/SV_0GSqzNSwFuPHN1I"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6.xml"/><Relationship Id="rId1" Type="http://schemas.openxmlformats.org/officeDocument/2006/relationships/tags" Target="../tags/tag2.xml"/><Relationship Id="rId6" Type="http://schemas.openxmlformats.org/officeDocument/2006/relationships/image" Target="../media/image27.png"/><Relationship Id="rId5" Type="http://schemas.openxmlformats.org/officeDocument/2006/relationships/image" Target="../media/image3.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5C16E-E5D1-179A-7F4D-729E6E582A3C}"/>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6202ACC-8943-8B9F-EA3B-288DED6223A5}"/>
              </a:ext>
            </a:extLst>
          </p:cNvPr>
          <p:cNvSpPr>
            <a:spLocks noGrp="1"/>
          </p:cNvSpPr>
          <p:nvPr>
            <p:ph type="body" sz="quarter" idx="10"/>
          </p:nvPr>
        </p:nvSpPr>
        <p:spPr/>
        <p:txBody>
          <a:bodyPr/>
          <a:lstStyle/>
          <a:p>
            <a:r>
              <a:rPr lang="nl-NL" dirty="0"/>
              <a:t>“Zingeven aan wetgeving”</a:t>
            </a:r>
          </a:p>
          <a:p>
            <a:r>
              <a:rPr lang="nl-NL" sz="2000" dirty="0"/>
              <a:t>Lokale- en regionale suicidepreventie</a:t>
            </a:r>
          </a:p>
        </p:txBody>
      </p:sp>
    </p:spTree>
    <p:extLst>
      <p:ext uri="{BB962C8B-B14F-4D97-AF65-F5344CB8AC3E}">
        <p14:creationId xmlns:p14="http://schemas.microsoft.com/office/powerpoint/2010/main" val="1141391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9F01F-1942-8D43-C57A-7CD15375C3A4}"/>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3A09FF22-AFCC-9A7A-CC10-53BB00FD56F5}"/>
              </a:ext>
            </a:extLst>
          </p:cNvPr>
          <p:cNvSpPr>
            <a:spLocks noGrp="1"/>
          </p:cNvSpPr>
          <p:nvPr>
            <p:ph type="title"/>
          </p:nvPr>
        </p:nvSpPr>
        <p:spPr>
          <a:xfrm>
            <a:off x="431743" y="447"/>
            <a:ext cx="11328314" cy="1144651"/>
          </a:xfrm>
        </p:spPr>
        <p:txBody>
          <a:bodyPr/>
          <a:lstStyle/>
          <a:p>
            <a:r>
              <a:rPr lang="nl-NL" dirty="0"/>
              <a:t>Suïcidaliteit</a:t>
            </a:r>
          </a:p>
        </p:txBody>
      </p:sp>
      <p:sp>
        <p:nvSpPr>
          <p:cNvPr id="2" name="Freeform 16">
            <a:extLst>
              <a:ext uri="{FF2B5EF4-FFF2-40B4-BE49-F238E27FC236}">
                <a16:creationId xmlns:a16="http://schemas.microsoft.com/office/drawing/2014/main" id="{E11C1952-EAA2-CE72-5662-5979B78C6510}"/>
              </a:ext>
            </a:extLst>
          </p:cNvPr>
          <p:cNvSpPr/>
          <p:nvPr/>
        </p:nvSpPr>
        <p:spPr>
          <a:xfrm>
            <a:off x="10153551" y="6211919"/>
            <a:ext cx="394231" cy="427780"/>
          </a:xfrm>
          <a:custGeom>
            <a:avLst/>
            <a:gdLst/>
            <a:ahLst/>
            <a:cxnLst/>
            <a:rect l="l" t="t" r="r" b="b"/>
            <a:pathLst>
              <a:path w="1293237" h="1293237">
                <a:moveTo>
                  <a:pt x="0" y="0"/>
                </a:moveTo>
                <a:lnTo>
                  <a:pt x="1293237" y="0"/>
                </a:lnTo>
                <a:lnTo>
                  <a:pt x="1293237" y="1293237"/>
                </a:lnTo>
                <a:lnTo>
                  <a:pt x="0" y="1293237"/>
                </a:lnTo>
                <a:lnTo>
                  <a:pt x="0" y="0"/>
                </a:lnTo>
                <a:close/>
              </a:path>
            </a:pathLst>
          </a:custGeom>
          <a:blipFill>
            <a:blip r:embed="rId3"/>
            <a:stretch>
              <a:fillRect/>
            </a:stretch>
          </a:blipFill>
        </p:spPr>
        <p:txBody>
          <a:bodyPr/>
          <a:lstStyle/>
          <a:p>
            <a:pPr defTabSz="914309" eaLnBrk="1" fontAlgn="auto" hangingPunct="1">
              <a:spcBef>
                <a:spcPts val="0"/>
              </a:spcBef>
              <a:spcAft>
                <a:spcPts val="0"/>
              </a:spcAft>
            </a:pPr>
            <a:endParaRPr lang="nl-NL">
              <a:solidFill>
                <a:srgbClr val="000000"/>
              </a:solidFill>
              <a:latin typeface="Aptos" panose="02110004020202020204"/>
              <a:ea typeface="+mn-ea"/>
              <a:cs typeface="+mn-cs"/>
            </a:endParaRPr>
          </a:p>
        </p:txBody>
      </p:sp>
      <p:sp>
        <p:nvSpPr>
          <p:cNvPr id="4" name="Ovaal 3">
            <a:extLst>
              <a:ext uri="{FF2B5EF4-FFF2-40B4-BE49-F238E27FC236}">
                <a16:creationId xmlns:a16="http://schemas.microsoft.com/office/drawing/2014/main" id="{255121EE-07E2-5EB7-C48E-C577628D679D}"/>
              </a:ext>
            </a:extLst>
          </p:cNvPr>
          <p:cNvSpPr/>
          <p:nvPr/>
        </p:nvSpPr>
        <p:spPr>
          <a:xfrm>
            <a:off x="624898" y="2093226"/>
            <a:ext cx="1929217" cy="1908248"/>
          </a:xfrm>
          <a:prstGeom prst="ellipse">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977" tIns="179977" rIns="179977" bIns="179977" numCol="1" spcCol="0" rtlCol="0" fromWordArt="0" anchor="t" anchorCtr="0" forceAA="0" compatLnSpc="1">
            <a:prstTxWarp prst="textNoShape">
              <a:avLst/>
            </a:prstTxWarp>
            <a:noAutofit/>
          </a:bodyPr>
          <a:lstStyle/>
          <a:p>
            <a:pPr algn="ctr" defTabSz="914309" eaLnBrk="1" fontAlgn="auto" hangingPunct="1">
              <a:spcBef>
                <a:spcPts val="0"/>
              </a:spcBef>
              <a:spcAft>
                <a:spcPts val="0"/>
              </a:spcAft>
            </a:pPr>
            <a:r>
              <a:rPr lang="nl-NL" sz="2200" dirty="0">
                <a:solidFill>
                  <a:srgbClr val="000000"/>
                </a:solidFill>
                <a:latin typeface="Aptos" panose="02110004020202020204"/>
              </a:rPr>
              <a:t>Ik sta er alleen voor</a:t>
            </a:r>
            <a:endParaRPr lang="en-NL" sz="2200" dirty="0">
              <a:solidFill>
                <a:srgbClr val="000000"/>
              </a:solidFill>
              <a:latin typeface="Aptos" panose="02110004020202020204"/>
            </a:endParaRPr>
          </a:p>
        </p:txBody>
      </p:sp>
      <p:sp>
        <p:nvSpPr>
          <p:cNvPr id="7" name="Tijdelijke aanduiding voor tekst 6">
            <a:extLst>
              <a:ext uri="{FF2B5EF4-FFF2-40B4-BE49-F238E27FC236}">
                <a16:creationId xmlns:a16="http://schemas.microsoft.com/office/drawing/2014/main" id="{B1BDCA04-1ECC-31D7-9F19-BCD9190C87C4}"/>
              </a:ext>
            </a:extLst>
          </p:cNvPr>
          <p:cNvSpPr>
            <a:spLocks noGrp="1"/>
          </p:cNvSpPr>
          <p:nvPr>
            <p:ph type="body" sz="quarter" idx="13"/>
          </p:nvPr>
        </p:nvSpPr>
        <p:spPr>
          <a:xfrm>
            <a:off x="541018" y="3745643"/>
            <a:ext cx="1929217" cy="1908248"/>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977" tIns="179977" rIns="179977" bIns="179977" numCol="1" spcCol="0" rtlCol="0" fromWordArt="0" anchor="t" anchorCtr="0" forceAA="0" compatLnSpc="1">
            <a:prstTxWarp prst="textNoShape">
              <a:avLst/>
            </a:prstTxWarp>
            <a:noAutofit/>
          </a:bodyPr>
          <a:lstStyle/>
          <a:p>
            <a:pPr algn="ctr"/>
            <a:r>
              <a:rPr lang="nl-NL" sz="2200" dirty="0">
                <a:solidFill>
                  <a:schemeClr val="tx1"/>
                </a:solidFill>
              </a:rPr>
              <a:t>Ik ben anderen tot last</a:t>
            </a:r>
            <a:endParaRPr lang="en-NL" sz="2200" dirty="0">
              <a:solidFill>
                <a:schemeClr val="tx1"/>
              </a:solidFill>
            </a:endParaRPr>
          </a:p>
        </p:txBody>
      </p:sp>
    </p:spTree>
    <p:extLst>
      <p:ext uri="{BB962C8B-B14F-4D97-AF65-F5344CB8AC3E}">
        <p14:creationId xmlns:p14="http://schemas.microsoft.com/office/powerpoint/2010/main" val="115615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CB24E-0388-0830-600C-3FCAEDF2C1AD}"/>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FEC17CDE-6C81-4502-926C-0677C593017F}"/>
              </a:ext>
            </a:extLst>
          </p:cNvPr>
          <p:cNvSpPr>
            <a:spLocks noGrp="1"/>
          </p:cNvSpPr>
          <p:nvPr>
            <p:ph type="title"/>
          </p:nvPr>
        </p:nvSpPr>
        <p:spPr>
          <a:xfrm>
            <a:off x="431743" y="447"/>
            <a:ext cx="11328314" cy="1144651"/>
          </a:xfrm>
        </p:spPr>
        <p:txBody>
          <a:bodyPr/>
          <a:lstStyle/>
          <a:p>
            <a:r>
              <a:rPr lang="nl-NL" dirty="0"/>
              <a:t>Suïcidaliteit</a:t>
            </a:r>
          </a:p>
        </p:txBody>
      </p:sp>
      <p:sp>
        <p:nvSpPr>
          <p:cNvPr id="2" name="Freeform 16">
            <a:extLst>
              <a:ext uri="{FF2B5EF4-FFF2-40B4-BE49-F238E27FC236}">
                <a16:creationId xmlns:a16="http://schemas.microsoft.com/office/drawing/2014/main" id="{44C12D9F-70E1-E2EA-5E0F-B550F2917561}"/>
              </a:ext>
            </a:extLst>
          </p:cNvPr>
          <p:cNvSpPr/>
          <p:nvPr/>
        </p:nvSpPr>
        <p:spPr>
          <a:xfrm>
            <a:off x="10153551" y="6211919"/>
            <a:ext cx="394231" cy="427780"/>
          </a:xfrm>
          <a:custGeom>
            <a:avLst/>
            <a:gdLst/>
            <a:ahLst/>
            <a:cxnLst/>
            <a:rect l="l" t="t" r="r" b="b"/>
            <a:pathLst>
              <a:path w="1293237" h="1293237">
                <a:moveTo>
                  <a:pt x="0" y="0"/>
                </a:moveTo>
                <a:lnTo>
                  <a:pt x="1293237" y="0"/>
                </a:lnTo>
                <a:lnTo>
                  <a:pt x="1293237" y="1293237"/>
                </a:lnTo>
                <a:lnTo>
                  <a:pt x="0" y="1293237"/>
                </a:lnTo>
                <a:lnTo>
                  <a:pt x="0" y="0"/>
                </a:lnTo>
                <a:close/>
              </a:path>
            </a:pathLst>
          </a:custGeom>
          <a:blipFill>
            <a:blip r:embed="rId3"/>
            <a:stretch>
              <a:fillRect/>
            </a:stretch>
          </a:blipFill>
        </p:spPr>
        <p:txBody>
          <a:bodyPr/>
          <a:lstStyle/>
          <a:p>
            <a:pPr defTabSz="914309" eaLnBrk="1" fontAlgn="auto" hangingPunct="1">
              <a:spcBef>
                <a:spcPts val="0"/>
              </a:spcBef>
              <a:spcAft>
                <a:spcPts val="0"/>
              </a:spcAft>
            </a:pPr>
            <a:endParaRPr lang="nl-NL">
              <a:solidFill>
                <a:srgbClr val="000000"/>
              </a:solidFill>
              <a:latin typeface="Aptos" panose="02110004020202020204"/>
              <a:ea typeface="+mn-ea"/>
              <a:cs typeface="+mn-cs"/>
            </a:endParaRPr>
          </a:p>
        </p:txBody>
      </p:sp>
      <p:sp>
        <p:nvSpPr>
          <p:cNvPr id="4" name="Ovaal 3">
            <a:extLst>
              <a:ext uri="{FF2B5EF4-FFF2-40B4-BE49-F238E27FC236}">
                <a16:creationId xmlns:a16="http://schemas.microsoft.com/office/drawing/2014/main" id="{5D0D3DF9-B567-4EFC-768B-D4758A165E77}"/>
              </a:ext>
            </a:extLst>
          </p:cNvPr>
          <p:cNvSpPr/>
          <p:nvPr/>
        </p:nvSpPr>
        <p:spPr>
          <a:xfrm>
            <a:off x="624898" y="2093226"/>
            <a:ext cx="1929217" cy="1908248"/>
          </a:xfrm>
          <a:prstGeom prst="ellipse">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977" tIns="179977" rIns="179977" bIns="179977" numCol="1" spcCol="0" rtlCol="0" fromWordArt="0" anchor="t" anchorCtr="0" forceAA="0" compatLnSpc="1">
            <a:prstTxWarp prst="textNoShape">
              <a:avLst/>
            </a:prstTxWarp>
            <a:noAutofit/>
          </a:bodyPr>
          <a:lstStyle/>
          <a:p>
            <a:pPr algn="ctr" defTabSz="914309" eaLnBrk="1" fontAlgn="auto" hangingPunct="1">
              <a:spcBef>
                <a:spcPts val="0"/>
              </a:spcBef>
              <a:spcAft>
                <a:spcPts val="0"/>
              </a:spcAft>
            </a:pPr>
            <a:r>
              <a:rPr lang="nl-NL" sz="2200" dirty="0">
                <a:solidFill>
                  <a:srgbClr val="000000"/>
                </a:solidFill>
                <a:latin typeface="Aptos" panose="02110004020202020204"/>
              </a:rPr>
              <a:t>Ik sta er alleen voor</a:t>
            </a:r>
            <a:endParaRPr lang="en-NL" sz="2200" dirty="0">
              <a:solidFill>
                <a:srgbClr val="000000"/>
              </a:solidFill>
              <a:latin typeface="Aptos" panose="02110004020202020204"/>
            </a:endParaRPr>
          </a:p>
        </p:txBody>
      </p:sp>
      <p:sp>
        <p:nvSpPr>
          <p:cNvPr id="7" name="Tijdelijke aanduiding voor tekst 6">
            <a:extLst>
              <a:ext uri="{FF2B5EF4-FFF2-40B4-BE49-F238E27FC236}">
                <a16:creationId xmlns:a16="http://schemas.microsoft.com/office/drawing/2014/main" id="{920DC5F4-2464-84EC-0941-B7E16F6D6D54}"/>
              </a:ext>
            </a:extLst>
          </p:cNvPr>
          <p:cNvSpPr>
            <a:spLocks noGrp="1"/>
          </p:cNvSpPr>
          <p:nvPr>
            <p:ph type="body" sz="quarter" idx="13"/>
          </p:nvPr>
        </p:nvSpPr>
        <p:spPr>
          <a:xfrm>
            <a:off x="541018" y="3745643"/>
            <a:ext cx="1929217" cy="1908248"/>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977" tIns="179977" rIns="179977" bIns="179977" numCol="1" spcCol="0" rtlCol="0" fromWordArt="0" anchor="t" anchorCtr="0" forceAA="0" compatLnSpc="1">
            <a:prstTxWarp prst="textNoShape">
              <a:avLst/>
            </a:prstTxWarp>
            <a:noAutofit/>
          </a:bodyPr>
          <a:lstStyle/>
          <a:p>
            <a:pPr algn="ctr"/>
            <a:r>
              <a:rPr lang="nl-NL" sz="2200" dirty="0">
                <a:solidFill>
                  <a:schemeClr val="tx1"/>
                </a:solidFill>
              </a:rPr>
              <a:t>Ik ben anderen tot last</a:t>
            </a:r>
            <a:endParaRPr lang="en-NL" sz="2200" dirty="0">
              <a:solidFill>
                <a:schemeClr val="tx1"/>
              </a:solidFill>
            </a:endParaRPr>
          </a:p>
        </p:txBody>
      </p:sp>
      <p:sp>
        <p:nvSpPr>
          <p:cNvPr id="11" name="Rechthoek 10">
            <a:extLst>
              <a:ext uri="{FF2B5EF4-FFF2-40B4-BE49-F238E27FC236}">
                <a16:creationId xmlns:a16="http://schemas.microsoft.com/office/drawing/2014/main" id="{7258F257-8145-E429-0FE5-D7BB35465343}"/>
              </a:ext>
            </a:extLst>
          </p:cNvPr>
          <p:cNvSpPr/>
          <p:nvPr/>
        </p:nvSpPr>
        <p:spPr>
          <a:xfrm>
            <a:off x="2761716" y="3460453"/>
            <a:ext cx="1249797" cy="79685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977" tIns="179977" rIns="179977" bIns="179977" numCol="1" spcCol="0" rtlCol="0" fromWordArt="0" anchor="t" anchorCtr="0" forceAA="0" compatLnSpc="1">
            <a:prstTxWarp prst="textNoShape">
              <a:avLst/>
            </a:prstTxWarp>
            <a:noAutofit/>
          </a:bodyPr>
          <a:lstStyle/>
          <a:p>
            <a:pPr algn="ctr" defTabSz="914309" eaLnBrk="1" fontAlgn="auto" hangingPunct="1">
              <a:spcBef>
                <a:spcPts val="0"/>
              </a:spcBef>
              <a:spcAft>
                <a:spcPts val="0"/>
              </a:spcAft>
            </a:pPr>
            <a:r>
              <a:rPr lang="nl-NL" sz="1400" dirty="0">
                <a:solidFill>
                  <a:srgbClr val="000000"/>
                </a:solidFill>
                <a:latin typeface="Aptos" panose="02110004020202020204"/>
              </a:rPr>
              <a:t>passieve doodswens</a:t>
            </a:r>
            <a:endParaRPr lang="en-NL" sz="1400" dirty="0">
              <a:solidFill>
                <a:srgbClr val="000000"/>
              </a:solidFill>
              <a:latin typeface="Aptos" panose="02110004020202020204"/>
            </a:endParaRPr>
          </a:p>
        </p:txBody>
      </p:sp>
      <p:sp>
        <p:nvSpPr>
          <p:cNvPr id="12" name="Pijl: rechts 11">
            <a:extLst>
              <a:ext uri="{FF2B5EF4-FFF2-40B4-BE49-F238E27FC236}">
                <a16:creationId xmlns:a16="http://schemas.microsoft.com/office/drawing/2014/main" id="{E76C375B-993A-8D55-BC40-7551759BCE73}"/>
              </a:ext>
            </a:extLst>
          </p:cNvPr>
          <p:cNvSpPr/>
          <p:nvPr/>
        </p:nvSpPr>
        <p:spPr>
          <a:xfrm>
            <a:off x="1546168" y="3816939"/>
            <a:ext cx="966007" cy="83879"/>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977" tIns="179977" rIns="179977" bIns="179977" numCol="1" spcCol="0" rtlCol="0" fromWordArt="0" anchor="t" anchorCtr="0" forceAA="0" compatLnSpc="1">
            <a:prstTxWarp prst="textNoShape">
              <a:avLst/>
            </a:prstTxWarp>
            <a:noAutofit/>
          </a:bodyPr>
          <a:lstStyle/>
          <a:p>
            <a:pPr defTabSz="914309" eaLnBrk="1" fontAlgn="auto" hangingPunct="1">
              <a:spcBef>
                <a:spcPts val="0"/>
              </a:spcBef>
              <a:spcAft>
                <a:spcPts val="0"/>
              </a:spcAft>
            </a:pPr>
            <a:endParaRPr lang="en-NL" sz="2200" dirty="0">
              <a:solidFill>
                <a:srgbClr val="FFFFFF"/>
              </a:solidFill>
              <a:latin typeface="Aptos" panose="02110004020202020204"/>
            </a:endParaRPr>
          </a:p>
        </p:txBody>
      </p:sp>
    </p:spTree>
    <p:extLst>
      <p:ext uri="{BB962C8B-B14F-4D97-AF65-F5344CB8AC3E}">
        <p14:creationId xmlns:p14="http://schemas.microsoft.com/office/powerpoint/2010/main" val="3317807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E78A8-7784-B614-96A0-2671EA0CC934}"/>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D5ADF4DC-A97D-96D4-D213-9AFB1EFFACF9}"/>
              </a:ext>
            </a:extLst>
          </p:cNvPr>
          <p:cNvSpPr>
            <a:spLocks noGrp="1"/>
          </p:cNvSpPr>
          <p:nvPr>
            <p:ph type="title"/>
          </p:nvPr>
        </p:nvSpPr>
        <p:spPr>
          <a:xfrm>
            <a:off x="431743" y="447"/>
            <a:ext cx="11328314" cy="1144651"/>
          </a:xfrm>
        </p:spPr>
        <p:txBody>
          <a:bodyPr/>
          <a:lstStyle/>
          <a:p>
            <a:r>
              <a:rPr lang="nl-NL" dirty="0"/>
              <a:t>Suïcidaliteit</a:t>
            </a:r>
          </a:p>
        </p:txBody>
      </p:sp>
      <p:sp>
        <p:nvSpPr>
          <p:cNvPr id="2" name="Freeform 16">
            <a:extLst>
              <a:ext uri="{FF2B5EF4-FFF2-40B4-BE49-F238E27FC236}">
                <a16:creationId xmlns:a16="http://schemas.microsoft.com/office/drawing/2014/main" id="{33A16AEB-F099-C0E4-D8D1-1810D143F2F3}"/>
              </a:ext>
            </a:extLst>
          </p:cNvPr>
          <p:cNvSpPr/>
          <p:nvPr/>
        </p:nvSpPr>
        <p:spPr>
          <a:xfrm>
            <a:off x="10153551" y="6211919"/>
            <a:ext cx="394231" cy="427780"/>
          </a:xfrm>
          <a:custGeom>
            <a:avLst/>
            <a:gdLst/>
            <a:ahLst/>
            <a:cxnLst/>
            <a:rect l="l" t="t" r="r" b="b"/>
            <a:pathLst>
              <a:path w="1293237" h="1293237">
                <a:moveTo>
                  <a:pt x="0" y="0"/>
                </a:moveTo>
                <a:lnTo>
                  <a:pt x="1293237" y="0"/>
                </a:lnTo>
                <a:lnTo>
                  <a:pt x="1293237" y="1293237"/>
                </a:lnTo>
                <a:lnTo>
                  <a:pt x="0" y="1293237"/>
                </a:lnTo>
                <a:lnTo>
                  <a:pt x="0" y="0"/>
                </a:lnTo>
                <a:close/>
              </a:path>
            </a:pathLst>
          </a:custGeom>
          <a:blipFill>
            <a:blip r:embed="rId3"/>
            <a:stretch>
              <a:fillRect/>
            </a:stretch>
          </a:blipFill>
        </p:spPr>
        <p:txBody>
          <a:bodyPr/>
          <a:lstStyle/>
          <a:p>
            <a:pPr defTabSz="914309" eaLnBrk="1" fontAlgn="auto" hangingPunct="1">
              <a:spcBef>
                <a:spcPts val="0"/>
              </a:spcBef>
              <a:spcAft>
                <a:spcPts val="0"/>
              </a:spcAft>
            </a:pPr>
            <a:endParaRPr lang="nl-NL">
              <a:solidFill>
                <a:srgbClr val="000000"/>
              </a:solidFill>
              <a:latin typeface="Aptos" panose="02110004020202020204"/>
              <a:ea typeface="+mn-ea"/>
              <a:cs typeface="+mn-cs"/>
            </a:endParaRPr>
          </a:p>
        </p:txBody>
      </p:sp>
      <p:sp>
        <p:nvSpPr>
          <p:cNvPr id="4" name="Ovaal 3">
            <a:extLst>
              <a:ext uri="{FF2B5EF4-FFF2-40B4-BE49-F238E27FC236}">
                <a16:creationId xmlns:a16="http://schemas.microsoft.com/office/drawing/2014/main" id="{4278951B-0E05-A85D-A3A2-3E7C939B2874}"/>
              </a:ext>
            </a:extLst>
          </p:cNvPr>
          <p:cNvSpPr/>
          <p:nvPr/>
        </p:nvSpPr>
        <p:spPr>
          <a:xfrm>
            <a:off x="624898" y="2093226"/>
            <a:ext cx="1929217" cy="1908248"/>
          </a:xfrm>
          <a:prstGeom prst="ellipse">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977" tIns="179977" rIns="179977" bIns="179977" numCol="1" spcCol="0" rtlCol="0" fromWordArt="0" anchor="t" anchorCtr="0" forceAA="0" compatLnSpc="1">
            <a:prstTxWarp prst="textNoShape">
              <a:avLst/>
            </a:prstTxWarp>
            <a:noAutofit/>
          </a:bodyPr>
          <a:lstStyle/>
          <a:p>
            <a:pPr algn="ctr" defTabSz="914309" eaLnBrk="1" fontAlgn="auto" hangingPunct="1">
              <a:spcBef>
                <a:spcPts val="0"/>
              </a:spcBef>
              <a:spcAft>
                <a:spcPts val="0"/>
              </a:spcAft>
            </a:pPr>
            <a:r>
              <a:rPr lang="nl-NL" sz="2200" dirty="0">
                <a:solidFill>
                  <a:srgbClr val="000000"/>
                </a:solidFill>
                <a:latin typeface="Aptos" panose="02110004020202020204"/>
              </a:rPr>
              <a:t>Ik sta er alleen voor</a:t>
            </a:r>
            <a:endParaRPr lang="en-NL" sz="2200" dirty="0">
              <a:solidFill>
                <a:srgbClr val="000000"/>
              </a:solidFill>
              <a:latin typeface="Aptos" panose="02110004020202020204"/>
            </a:endParaRPr>
          </a:p>
        </p:txBody>
      </p:sp>
      <p:sp>
        <p:nvSpPr>
          <p:cNvPr id="7" name="Tijdelijke aanduiding voor tekst 6">
            <a:extLst>
              <a:ext uri="{FF2B5EF4-FFF2-40B4-BE49-F238E27FC236}">
                <a16:creationId xmlns:a16="http://schemas.microsoft.com/office/drawing/2014/main" id="{35277D41-8EB5-8C4E-DE36-3643D27F4A5B}"/>
              </a:ext>
            </a:extLst>
          </p:cNvPr>
          <p:cNvSpPr>
            <a:spLocks noGrp="1"/>
          </p:cNvSpPr>
          <p:nvPr>
            <p:ph type="body" sz="quarter" idx="13"/>
          </p:nvPr>
        </p:nvSpPr>
        <p:spPr>
          <a:xfrm>
            <a:off x="541018" y="3745643"/>
            <a:ext cx="1929217" cy="1908248"/>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977" tIns="179977" rIns="179977" bIns="179977" numCol="1" spcCol="0" rtlCol="0" fromWordArt="0" anchor="t" anchorCtr="0" forceAA="0" compatLnSpc="1">
            <a:prstTxWarp prst="textNoShape">
              <a:avLst/>
            </a:prstTxWarp>
            <a:noAutofit/>
          </a:bodyPr>
          <a:lstStyle/>
          <a:p>
            <a:pPr algn="ctr"/>
            <a:r>
              <a:rPr lang="nl-NL" sz="2200" dirty="0">
                <a:solidFill>
                  <a:schemeClr val="tx1"/>
                </a:solidFill>
              </a:rPr>
              <a:t>Ik ben anderen tot last</a:t>
            </a:r>
            <a:endParaRPr lang="en-NL" sz="2200" dirty="0">
              <a:solidFill>
                <a:schemeClr val="tx1"/>
              </a:solidFill>
            </a:endParaRPr>
          </a:p>
        </p:txBody>
      </p:sp>
      <p:sp>
        <p:nvSpPr>
          <p:cNvPr id="11" name="Rechthoek 10">
            <a:extLst>
              <a:ext uri="{FF2B5EF4-FFF2-40B4-BE49-F238E27FC236}">
                <a16:creationId xmlns:a16="http://schemas.microsoft.com/office/drawing/2014/main" id="{85730800-9AC5-916B-4315-BCCB308D6B7D}"/>
              </a:ext>
            </a:extLst>
          </p:cNvPr>
          <p:cNvSpPr/>
          <p:nvPr/>
        </p:nvSpPr>
        <p:spPr>
          <a:xfrm>
            <a:off x="2761716" y="3460453"/>
            <a:ext cx="1249797" cy="79685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977" tIns="179977" rIns="179977" bIns="179977" numCol="1" spcCol="0" rtlCol="0" fromWordArt="0" anchor="t" anchorCtr="0" forceAA="0" compatLnSpc="1">
            <a:prstTxWarp prst="textNoShape">
              <a:avLst/>
            </a:prstTxWarp>
            <a:noAutofit/>
          </a:bodyPr>
          <a:lstStyle/>
          <a:p>
            <a:pPr algn="ctr" defTabSz="914309" eaLnBrk="1" fontAlgn="auto" hangingPunct="1">
              <a:spcBef>
                <a:spcPts val="0"/>
              </a:spcBef>
              <a:spcAft>
                <a:spcPts val="0"/>
              </a:spcAft>
            </a:pPr>
            <a:r>
              <a:rPr lang="nl-NL" sz="1400" dirty="0">
                <a:solidFill>
                  <a:srgbClr val="000000"/>
                </a:solidFill>
                <a:latin typeface="Aptos" panose="02110004020202020204"/>
              </a:rPr>
              <a:t>passieve doodswens</a:t>
            </a:r>
            <a:endParaRPr lang="en-NL" sz="1400" dirty="0">
              <a:solidFill>
                <a:srgbClr val="000000"/>
              </a:solidFill>
              <a:latin typeface="Aptos" panose="02110004020202020204"/>
            </a:endParaRPr>
          </a:p>
        </p:txBody>
      </p:sp>
      <p:sp>
        <p:nvSpPr>
          <p:cNvPr id="3" name="Pijl: rechts 2">
            <a:extLst>
              <a:ext uri="{FF2B5EF4-FFF2-40B4-BE49-F238E27FC236}">
                <a16:creationId xmlns:a16="http://schemas.microsoft.com/office/drawing/2014/main" id="{8C0BD363-5AEC-DD46-6BCC-2711DA3682A9}"/>
              </a:ext>
            </a:extLst>
          </p:cNvPr>
          <p:cNvSpPr/>
          <p:nvPr/>
        </p:nvSpPr>
        <p:spPr>
          <a:xfrm>
            <a:off x="4158302" y="3804355"/>
            <a:ext cx="506419" cy="9226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977" tIns="179977" rIns="179977" bIns="179977" numCol="1" spcCol="0" rtlCol="0" fromWordArt="0" anchor="t" anchorCtr="0" forceAA="0" compatLnSpc="1">
            <a:prstTxWarp prst="textNoShape">
              <a:avLst/>
            </a:prstTxWarp>
            <a:noAutofit/>
          </a:bodyPr>
          <a:lstStyle/>
          <a:p>
            <a:pPr defTabSz="914309" eaLnBrk="1" fontAlgn="auto" hangingPunct="1">
              <a:spcBef>
                <a:spcPts val="0"/>
              </a:spcBef>
              <a:spcAft>
                <a:spcPts val="0"/>
              </a:spcAft>
            </a:pPr>
            <a:endParaRPr lang="en-NL" sz="2200" dirty="0">
              <a:solidFill>
                <a:srgbClr val="FFFFFF"/>
              </a:solidFill>
              <a:latin typeface="Aptos" panose="02110004020202020204"/>
            </a:endParaRPr>
          </a:p>
        </p:txBody>
      </p:sp>
      <p:sp>
        <p:nvSpPr>
          <p:cNvPr id="5" name="Ovaal 4">
            <a:extLst>
              <a:ext uri="{FF2B5EF4-FFF2-40B4-BE49-F238E27FC236}">
                <a16:creationId xmlns:a16="http://schemas.microsoft.com/office/drawing/2014/main" id="{4A027D9E-0F45-B852-A528-E532528935C2}"/>
              </a:ext>
            </a:extLst>
          </p:cNvPr>
          <p:cNvSpPr/>
          <p:nvPr/>
        </p:nvSpPr>
        <p:spPr>
          <a:xfrm>
            <a:off x="4722260" y="3310519"/>
            <a:ext cx="1125471" cy="101283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977" tIns="179977" rIns="179977" bIns="179977" numCol="1" spcCol="0" rtlCol="0" fromWordArt="0" anchor="t" anchorCtr="0" forceAA="0" compatLnSpc="1">
            <a:prstTxWarp prst="textNoShape">
              <a:avLst/>
            </a:prstTxWarp>
            <a:noAutofit/>
          </a:bodyPr>
          <a:lstStyle/>
          <a:p>
            <a:pPr defTabSz="914309" eaLnBrk="1" fontAlgn="auto" hangingPunct="1">
              <a:spcBef>
                <a:spcPts val="0"/>
              </a:spcBef>
              <a:spcAft>
                <a:spcPts val="0"/>
              </a:spcAft>
            </a:pPr>
            <a:r>
              <a:rPr lang="nl-NL" sz="1400" dirty="0">
                <a:solidFill>
                  <a:srgbClr val="000000"/>
                </a:solidFill>
                <a:latin typeface="Aptos" panose="02110004020202020204"/>
              </a:rPr>
              <a:t>geen hoop</a:t>
            </a:r>
            <a:endParaRPr lang="en-NL" sz="1400" dirty="0">
              <a:solidFill>
                <a:srgbClr val="000000"/>
              </a:solidFill>
              <a:latin typeface="Aptos" panose="02110004020202020204"/>
            </a:endParaRPr>
          </a:p>
        </p:txBody>
      </p:sp>
      <p:sp>
        <p:nvSpPr>
          <p:cNvPr id="9" name="Rechthoek 8">
            <a:extLst>
              <a:ext uri="{FF2B5EF4-FFF2-40B4-BE49-F238E27FC236}">
                <a16:creationId xmlns:a16="http://schemas.microsoft.com/office/drawing/2014/main" id="{84ED0326-23C1-509E-9D2A-56A7295CF4CD}"/>
              </a:ext>
            </a:extLst>
          </p:cNvPr>
          <p:cNvSpPr/>
          <p:nvPr/>
        </p:nvSpPr>
        <p:spPr>
          <a:xfrm>
            <a:off x="6766079" y="3447872"/>
            <a:ext cx="1249797" cy="79685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977" tIns="179977" rIns="179977" bIns="179977" numCol="1" spcCol="0" rtlCol="0" fromWordArt="0" anchor="t" anchorCtr="0" forceAA="0" compatLnSpc="1">
            <a:prstTxWarp prst="textNoShape">
              <a:avLst/>
            </a:prstTxWarp>
            <a:noAutofit/>
          </a:bodyPr>
          <a:lstStyle/>
          <a:p>
            <a:pPr algn="ctr" defTabSz="914309" eaLnBrk="1" fontAlgn="auto" hangingPunct="1">
              <a:spcBef>
                <a:spcPts val="0"/>
              </a:spcBef>
              <a:spcAft>
                <a:spcPts val="0"/>
              </a:spcAft>
            </a:pPr>
            <a:r>
              <a:rPr lang="nl-NL" sz="1400" dirty="0">
                <a:solidFill>
                  <a:srgbClr val="000000"/>
                </a:solidFill>
                <a:latin typeface="Aptos" panose="02110004020202020204"/>
              </a:rPr>
              <a:t>wens/ intentie tot suïcide</a:t>
            </a:r>
            <a:endParaRPr lang="en-NL" sz="1400" dirty="0">
              <a:solidFill>
                <a:srgbClr val="000000"/>
              </a:solidFill>
              <a:latin typeface="Aptos" panose="02110004020202020204"/>
            </a:endParaRPr>
          </a:p>
        </p:txBody>
      </p:sp>
      <p:sp>
        <p:nvSpPr>
          <p:cNvPr id="12" name="Pijl: rechts 11">
            <a:extLst>
              <a:ext uri="{FF2B5EF4-FFF2-40B4-BE49-F238E27FC236}">
                <a16:creationId xmlns:a16="http://schemas.microsoft.com/office/drawing/2014/main" id="{EF001C43-D31C-BFEF-11A5-337B42FEA931}"/>
              </a:ext>
            </a:extLst>
          </p:cNvPr>
          <p:cNvSpPr/>
          <p:nvPr/>
        </p:nvSpPr>
        <p:spPr>
          <a:xfrm>
            <a:off x="1546168" y="3816939"/>
            <a:ext cx="966007" cy="83879"/>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977" tIns="179977" rIns="179977" bIns="179977" numCol="1" spcCol="0" rtlCol="0" fromWordArt="0" anchor="t" anchorCtr="0" forceAA="0" compatLnSpc="1">
            <a:prstTxWarp prst="textNoShape">
              <a:avLst/>
            </a:prstTxWarp>
            <a:noAutofit/>
          </a:bodyPr>
          <a:lstStyle/>
          <a:p>
            <a:pPr defTabSz="914309" eaLnBrk="1" fontAlgn="auto" hangingPunct="1">
              <a:spcBef>
                <a:spcPts val="0"/>
              </a:spcBef>
              <a:spcAft>
                <a:spcPts val="0"/>
              </a:spcAft>
            </a:pPr>
            <a:endParaRPr lang="en-NL" sz="2200" dirty="0">
              <a:solidFill>
                <a:srgbClr val="FFFFFF"/>
              </a:solidFill>
              <a:latin typeface="Aptos" panose="02110004020202020204"/>
            </a:endParaRPr>
          </a:p>
        </p:txBody>
      </p:sp>
      <p:sp>
        <p:nvSpPr>
          <p:cNvPr id="13" name="Pijl: rechts 12">
            <a:extLst>
              <a:ext uri="{FF2B5EF4-FFF2-40B4-BE49-F238E27FC236}">
                <a16:creationId xmlns:a16="http://schemas.microsoft.com/office/drawing/2014/main" id="{F2CB1DEE-BB6C-6D78-0DE0-B253CE902DD3}"/>
              </a:ext>
            </a:extLst>
          </p:cNvPr>
          <p:cNvSpPr/>
          <p:nvPr/>
        </p:nvSpPr>
        <p:spPr>
          <a:xfrm>
            <a:off x="6010329" y="3800163"/>
            <a:ext cx="506419" cy="9226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977" tIns="179977" rIns="179977" bIns="179977" numCol="1" spcCol="0" rtlCol="0" fromWordArt="0" anchor="t" anchorCtr="0" forceAA="0" compatLnSpc="1">
            <a:prstTxWarp prst="textNoShape">
              <a:avLst/>
            </a:prstTxWarp>
            <a:noAutofit/>
          </a:bodyPr>
          <a:lstStyle/>
          <a:p>
            <a:pPr defTabSz="914309" eaLnBrk="1" fontAlgn="auto" hangingPunct="1">
              <a:spcBef>
                <a:spcPts val="0"/>
              </a:spcBef>
              <a:spcAft>
                <a:spcPts val="0"/>
              </a:spcAft>
            </a:pPr>
            <a:endParaRPr lang="en-NL" sz="2200" dirty="0">
              <a:solidFill>
                <a:srgbClr val="FFFFFF"/>
              </a:solidFill>
              <a:latin typeface="Aptos" panose="02110004020202020204"/>
            </a:endParaRPr>
          </a:p>
        </p:txBody>
      </p:sp>
    </p:spTree>
    <p:extLst>
      <p:ext uri="{BB962C8B-B14F-4D97-AF65-F5344CB8AC3E}">
        <p14:creationId xmlns:p14="http://schemas.microsoft.com/office/powerpoint/2010/main" val="2441314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684EB-E6F0-107E-1638-54CCB4B267FC}"/>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FAB9BE90-32DC-52E4-E990-53C7C791FEF8}"/>
              </a:ext>
            </a:extLst>
          </p:cNvPr>
          <p:cNvSpPr>
            <a:spLocks noGrp="1"/>
          </p:cNvSpPr>
          <p:nvPr>
            <p:ph type="title"/>
          </p:nvPr>
        </p:nvSpPr>
        <p:spPr>
          <a:xfrm>
            <a:off x="431743" y="447"/>
            <a:ext cx="11328314" cy="1144651"/>
          </a:xfrm>
        </p:spPr>
        <p:txBody>
          <a:bodyPr/>
          <a:lstStyle/>
          <a:p>
            <a:r>
              <a:rPr lang="nl-NL" dirty="0"/>
              <a:t>Suïcidaliteit</a:t>
            </a:r>
          </a:p>
        </p:txBody>
      </p:sp>
      <p:sp>
        <p:nvSpPr>
          <p:cNvPr id="2" name="Freeform 16">
            <a:extLst>
              <a:ext uri="{FF2B5EF4-FFF2-40B4-BE49-F238E27FC236}">
                <a16:creationId xmlns:a16="http://schemas.microsoft.com/office/drawing/2014/main" id="{1A207E33-6B1E-1418-0140-BA5B549BBFF8}"/>
              </a:ext>
            </a:extLst>
          </p:cNvPr>
          <p:cNvSpPr/>
          <p:nvPr/>
        </p:nvSpPr>
        <p:spPr>
          <a:xfrm>
            <a:off x="10153551" y="6211919"/>
            <a:ext cx="394231" cy="427780"/>
          </a:xfrm>
          <a:custGeom>
            <a:avLst/>
            <a:gdLst/>
            <a:ahLst/>
            <a:cxnLst/>
            <a:rect l="l" t="t" r="r" b="b"/>
            <a:pathLst>
              <a:path w="1293237" h="1293237">
                <a:moveTo>
                  <a:pt x="0" y="0"/>
                </a:moveTo>
                <a:lnTo>
                  <a:pt x="1293237" y="0"/>
                </a:lnTo>
                <a:lnTo>
                  <a:pt x="1293237" y="1293237"/>
                </a:lnTo>
                <a:lnTo>
                  <a:pt x="0" y="1293237"/>
                </a:lnTo>
                <a:lnTo>
                  <a:pt x="0" y="0"/>
                </a:lnTo>
                <a:close/>
              </a:path>
            </a:pathLst>
          </a:custGeom>
          <a:blipFill>
            <a:blip r:embed="rId3"/>
            <a:stretch>
              <a:fillRect/>
            </a:stretch>
          </a:blipFill>
        </p:spPr>
        <p:txBody>
          <a:bodyPr/>
          <a:lstStyle/>
          <a:p>
            <a:pPr defTabSz="914309" eaLnBrk="1" fontAlgn="auto" hangingPunct="1">
              <a:spcBef>
                <a:spcPts val="0"/>
              </a:spcBef>
              <a:spcAft>
                <a:spcPts val="0"/>
              </a:spcAft>
            </a:pPr>
            <a:endParaRPr lang="nl-NL">
              <a:solidFill>
                <a:srgbClr val="000000"/>
              </a:solidFill>
              <a:latin typeface="Aptos" panose="02110004020202020204"/>
              <a:ea typeface="+mn-ea"/>
              <a:cs typeface="+mn-cs"/>
            </a:endParaRPr>
          </a:p>
        </p:txBody>
      </p:sp>
      <p:sp>
        <p:nvSpPr>
          <p:cNvPr id="4" name="Ovaal 3">
            <a:extLst>
              <a:ext uri="{FF2B5EF4-FFF2-40B4-BE49-F238E27FC236}">
                <a16:creationId xmlns:a16="http://schemas.microsoft.com/office/drawing/2014/main" id="{EE361FE3-F60F-CAD1-2180-48371007B389}"/>
              </a:ext>
            </a:extLst>
          </p:cNvPr>
          <p:cNvSpPr/>
          <p:nvPr/>
        </p:nvSpPr>
        <p:spPr>
          <a:xfrm>
            <a:off x="624898" y="2093226"/>
            <a:ext cx="1929217" cy="1908248"/>
          </a:xfrm>
          <a:prstGeom prst="ellipse">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977" tIns="179977" rIns="179977" bIns="179977" numCol="1" spcCol="0" rtlCol="0" fromWordArt="0" anchor="t" anchorCtr="0" forceAA="0" compatLnSpc="1">
            <a:prstTxWarp prst="textNoShape">
              <a:avLst/>
            </a:prstTxWarp>
            <a:noAutofit/>
          </a:bodyPr>
          <a:lstStyle/>
          <a:p>
            <a:pPr algn="ctr" defTabSz="914309" eaLnBrk="1" fontAlgn="auto" hangingPunct="1">
              <a:spcBef>
                <a:spcPts val="0"/>
              </a:spcBef>
              <a:spcAft>
                <a:spcPts val="0"/>
              </a:spcAft>
            </a:pPr>
            <a:r>
              <a:rPr lang="nl-NL" sz="2200" dirty="0">
                <a:solidFill>
                  <a:srgbClr val="000000"/>
                </a:solidFill>
                <a:latin typeface="Aptos" panose="02110004020202020204"/>
              </a:rPr>
              <a:t>Ik sta er alleen voor</a:t>
            </a:r>
            <a:endParaRPr lang="en-NL" sz="2200" dirty="0">
              <a:solidFill>
                <a:srgbClr val="000000"/>
              </a:solidFill>
              <a:latin typeface="Aptos" panose="02110004020202020204"/>
            </a:endParaRPr>
          </a:p>
        </p:txBody>
      </p:sp>
      <p:sp>
        <p:nvSpPr>
          <p:cNvPr id="7" name="Tijdelijke aanduiding voor tekst 6">
            <a:extLst>
              <a:ext uri="{FF2B5EF4-FFF2-40B4-BE49-F238E27FC236}">
                <a16:creationId xmlns:a16="http://schemas.microsoft.com/office/drawing/2014/main" id="{DB77821F-E2F6-0A61-4685-DA3AD0776C2F}"/>
              </a:ext>
            </a:extLst>
          </p:cNvPr>
          <p:cNvSpPr>
            <a:spLocks noGrp="1"/>
          </p:cNvSpPr>
          <p:nvPr>
            <p:ph type="body" sz="quarter" idx="13"/>
          </p:nvPr>
        </p:nvSpPr>
        <p:spPr>
          <a:xfrm>
            <a:off x="541018" y="3745643"/>
            <a:ext cx="1929217" cy="1908248"/>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977" tIns="179977" rIns="179977" bIns="179977" numCol="1" spcCol="0" rtlCol="0" fromWordArt="0" anchor="t" anchorCtr="0" forceAA="0" compatLnSpc="1">
            <a:prstTxWarp prst="textNoShape">
              <a:avLst/>
            </a:prstTxWarp>
            <a:noAutofit/>
          </a:bodyPr>
          <a:lstStyle/>
          <a:p>
            <a:pPr algn="ctr"/>
            <a:r>
              <a:rPr lang="nl-NL" sz="2200" dirty="0">
                <a:solidFill>
                  <a:schemeClr val="tx1"/>
                </a:solidFill>
              </a:rPr>
              <a:t>Ik ben anderen tot last</a:t>
            </a:r>
            <a:endParaRPr lang="en-NL" sz="2200" dirty="0">
              <a:solidFill>
                <a:schemeClr val="tx1"/>
              </a:solidFill>
            </a:endParaRPr>
          </a:p>
        </p:txBody>
      </p:sp>
      <p:sp>
        <p:nvSpPr>
          <p:cNvPr id="11" name="Rechthoek 10">
            <a:extLst>
              <a:ext uri="{FF2B5EF4-FFF2-40B4-BE49-F238E27FC236}">
                <a16:creationId xmlns:a16="http://schemas.microsoft.com/office/drawing/2014/main" id="{2CECEBC7-D887-FC82-1D31-CB4786607CB1}"/>
              </a:ext>
            </a:extLst>
          </p:cNvPr>
          <p:cNvSpPr/>
          <p:nvPr/>
        </p:nvSpPr>
        <p:spPr>
          <a:xfrm>
            <a:off x="2761716" y="3460453"/>
            <a:ext cx="1249797" cy="79685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977" tIns="179977" rIns="179977" bIns="179977" numCol="1" spcCol="0" rtlCol="0" fromWordArt="0" anchor="t" anchorCtr="0" forceAA="0" compatLnSpc="1">
            <a:prstTxWarp prst="textNoShape">
              <a:avLst/>
            </a:prstTxWarp>
            <a:noAutofit/>
          </a:bodyPr>
          <a:lstStyle/>
          <a:p>
            <a:pPr algn="ctr" defTabSz="914309" eaLnBrk="1" fontAlgn="auto" hangingPunct="1">
              <a:spcBef>
                <a:spcPts val="0"/>
              </a:spcBef>
              <a:spcAft>
                <a:spcPts val="0"/>
              </a:spcAft>
            </a:pPr>
            <a:r>
              <a:rPr lang="nl-NL" sz="1400" dirty="0">
                <a:solidFill>
                  <a:srgbClr val="000000"/>
                </a:solidFill>
                <a:latin typeface="Aptos" panose="02110004020202020204"/>
              </a:rPr>
              <a:t>passieve doodswens</a:t>
            </a:r>
            <a:endParaRPr lang="en-NL" sz="1400" dirty="0">
              <a:solidFill>
                <a:srgbClr val="000000"/>
              </a:solidFill>
              <a:latin typeface="Aptos" panose="02110004020202020204"/>
            </a:endParaRPr>
          </a:p>
        </p:txBody>
      </p:sp>
      <p:sp>
        <p:nvSpPr>
          <p:cNvPr id="3" name="Pijl: rechts 2">
            <a:extLst>
              <a:ext uri="{FF2B5EF4-FFF2-40B4-BE49-F238E27FC236}">
                <a16:creationId xmlns:a16="http://schemas.microsoft.com/office/drawing/2014/main" id="{18A8EB0F-9B60-34F4-6C89-2CEC5E36C57E}"/>
              </a:ext>
            </a:extLst>
          </p:cNvPr>
          <p:cNvSpPr/>
          <p:nvPr/>
        </p:nvSpPr>
        <p:spPr>
          <a:xfrm>
            <a:off x="4158302" y="3804355"/>
            <a:ext cx="506419" cy="9226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977" tIns="179977" rIns="179977" bIns="179977" numCol="1" spcCol="0" rtlCol="0" fromWordArt="0" anchor="t" anchorCtr="0" forceAA="0" compatLnSpc="1">
            <a:prstTxWarp prst="textNoShape">
              <a:avLst/>
            </a:prstTxWarp>
            <a:noAutofit/>
          </a:bodyPr>
          <a:lstStyle/>
          <a:p>
            <a:pPr defTabSz="914309" eaLnBrk="1" fontAlgn="auto" hangingPunct="1">
              <a:spcBef>
                <a:spcPts val="0"/>
              </a:spcBef>
              <a:spcAft>
                <a:spcPts val="0"/>
              </a:spcAft>
            </a:pPr>
            <a:endParaRPr lang="en-NL" sz="2200" dirty="0">
              <a:solidFill>
                <a:srgbClr val="FFFFFF"/>
              </a:solidFill>
              <a:latin typeface="Aptos" panose="02110004020202020204"/>
            </a:endParaRPr>
          </a:p>
        </p:txBody>
      </p:sp>
      <p:sp>
        <p:nvSpPr>
          <p:cNvPr id="5" name="Ovaal 4">
            <a:extLst>
              <a:ext uri="{FF2B5EF4-FFF2-40B4-BE49-F238E27FC236}">
                <a16:creationId xmlns:a16="http://schemas.microsoft.com/office/drawing/2014/main" id="{AD7CAFBC-DB1E-DAFD-6B39-597640C8C28C}"/>
              </a:ext>
            </a:extLst>
          </p:cNvPr>
          <p:cNvSpPr/>
          <p:nvPr/>
        </p:nvSpPr>
        <p:spPr>
          <a:xfrm>
            <a:off x="4722260" y="3310519"/>
            <a:ext cx="1125471" cy="101283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977" tIns="179977" rIns="179977" bIns="179977" numCol="1" spcCol="0" rtlCol="0" fromWordArt="0" anchor="t" anchorCtr="0" forceAA="0" compatLnSpc="1">
            <a:prstTxWarp prst="textNoShape">
              <a:avLst/>
            </a:prstTxWarp>
            <a:noAutofit/>
          </a:bodyPr>
          <a:lstStyle/>
          <a:p>
            <a:pPr defTabSz="914309" eaLnBrk="1" fontAlgn="auto" hangingPunct="1">
              <a:spcBef>
                <a:spcPts val="0"/>
              </a:spcBef>
              <a:spcAft>
                <a:spcPts val="0"/>
              </a:spcAft>
            </a:pPr>
            <a:r>
              <a:rPr lang="nl-NL" sz="1400" dirty="0">
                <a:solidFill>
                  <a:srgbClr val="000000"/>
                </a:solidFill>
                <a:latin typeface="Aptos" panose="02110004020202020204"/>
              </a:rPr>
              <a:t>geen hoop</a:t>
            </a:r>
            <a:endParaRPr lang="en-NL" sz="1400" dirty="0">
              <a:solidFill>
                <a:srgbClr val="000000"/>
              </a:solidFill>
              <a:latin typeface="Aptos" panose="02110004020202020204"/>
            </a:endParaRPr>
          </a:p>
        </p:txBody>
      </p:sp>
      <p:sp>
        <p:nvSpPr>
          <p:cNvPr id="9" name="Rechthoek 8">
            <a:extLst>
              <a:ext uri="{FF2B5EF4-FFF2-40B4-BE49-F238E27FC236}">
                <a16:creationId xmlns:a16="http://schemas.microsoft.com/office/drawing/2014/main" id="{0AC9E35F-2F60-C357-A473-C6C5E248D447}"/>
              </a:ext>
            </a:extLst>
          </p:cNvPr>
          <p:cNvSpPr/>
          <p:nvPr/>
        </p:nvSpPr>
        <p:spPr>
          <a:xfrm>
            <a:off x="6766079" y="3447872"/>
            <a:ext cx="1249797" cy="79685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977" tIns="179977" rIns="179977" bIns="179977" numCol="1" spcCol="0" rtlCol="0" fromWordArt="0" anchor="t" anchorCtr="0" forceAA="0" compatLnSpc="1">
            <a:prstTxWarp prst="textNoShape">
              <a:avLst/>
            </a:prstTxWarp>
            <a:noAutofit/>
          </a:bodyPr>
          <a:lstStyle/>
          <a:p>
            <a:pPr algn="ctr" defTabSz="914309" eaLnBrk="1" fontAlgn="auto" hangingPunct="1">
              <a:spcBef>
                <a:spcPts val="0"/>
              </a:spcBef>
              <a:spcAft>
                <a:spcPts val="0"/>
              </a:spcAft>
            </a:pPr>
            <a:r>
              <a:rPr lang="nl-NL" sz="1400" dirty="0">
                <a:solidFill>
                  <a:srgbClr val="000000"/>
                </a:solidFill>
                <a:latin typeface="Aptos" panose="02110004020202020204"/>
              </a:rPr>
              <a:t>wens/ intentie tot suïcide</a:t>
            </a:r>
            <a:endParaRPr lang="en-NL" sz="1400" dirty="0">
              <a:solidFill>
                <a:srgbClr val="000000"/>
              </a:solidFill>
              <a:latin typeface="Aptos" panose="02110004020202020204"/>
            </a:endParaRPr>
          </a:p>
        </p:txBody>
      </p:sp>
      <p:sp>
        <p:nvSpPr>
          <p:cNvPr id="12" name="Pijl: rechts 11">
            <a:extLst>
              <a:ext uri="{FF2B5EF4-FFF2-40B4-BE49-F238E27FC236}">
                <a16:creationId xmlns:a16="http://schemas.microsoft.com/office/drawing/2014/main" id="{FEC28855-BE5F-284F-AABB-2D5DAF6913FF}"/>
              </a:ext>
            </a:extLst>
          </p:cNvPr>
          <p:cNvSpPr/>
          <p:nvPr/>
        </p:nvSpPr>
        <p:spPr>
          <a:xfrm>
            <a:off x="1546168" y="3816939"/>
            <a:ext cx="966007" cy="83879"/>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977" tIns="179977" rIns="179977" bIns="179977" numCol="1" spcCol="0" rtlCol="0" fromWordArt="0" anchor="t" anchorCtr="0" forceAA="0" compatLnSpc="1">
            <a:prstTxWarp prst="textNoShape">
              <a:avLst/>
            </a:prstTxWarp>
            <a:noAutofit/>
          </a:bodyPr>
          <a:lstStyle/>
          <a:p>
            <a:pPr defTabSz="914309" eaLnBrk="1" fontAlgn="auto" hangingPunct="1">
              <a:spcBef>
                <a:spcPts val="0"/>
              </a:spcBef>
              <a:spcAft>
                <a:spcPts val="0"/>
              </a:spcAft>
            </a:pPr>
            <a:endParaRPr lang="en-NL" sz="2200" dirty="0">
              <a:solidFill>
                <a:srgbClr val="FFFFFF"/>
              </a:solidFill>
              <a:latin typeface="Aptos" panose="02110004020202020204"/>
            </a:endParaRPr>
          </a:p>
        </p:txBody>
      </p:sp>
      <p:sp>
        <p:nvSpPr>
          <p:cNvPr id="13" name="Pijl: rechts 12">
            <a:extLst>
              <a:ext uri="{FF2B5EF4-FFF2-40B4-BE49-F238E27FC236}">
                <a16:creationId xmlns:a16="http://schemas.microsoft.com/office/drawing/2014/main" id="{1533FF22-7AA7-CDBA-8086-46EBA1A68371}"/>
              </a:ext>
            </a:extLst>
          </p:cNvPr>
          <p:cNvSpPr/>
          <p:nvPr/>
        </p:nvSpPr>
        <p:spPr>
          <a:xfrm>
            <a:off x="6010329" y="3800163"/>
            <a:ext cx="506419" cy="9226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977" tIns="179977" rIns="179977" bIns="179977" numCol="1" spcCol="0" rtlCol="0" fromWordArt="0" anchor="t" anchorCtr="0" forceAA="0" compatLnSpc="1">
            <a:prstTxWarp prst="textNoShape">
              <a:avLst/>
            </a:prstTxWarp>
            <a:noAutofit/>
          </a:bodyPr>
          <a:lstStyle/>
          <a:p>
            <a:pPr defTabSz="914309" eaLnBrk="1" fontAlgn="auto" hangingPunct="1">
              <a:spcBef>
                <a:spcPts val="0"/>
              </a:spcBef>
              <a:spcAft>
                <a:spcPts val="0"/>
              </a:spcAft>
            </a:pPr>
            <a:endParaRPr lang="en-NL" sz="2200" dirty="0">
              <a:solidFill>
                <a:srgbClr val="FFFFFF"/>
              </a:solidFill>
              <a:latin typeface="Aptos" panose="02110004020202020204"/>
            </a:endParaRPr>
          </a:p>
        </p:txBody>
      </p:sp>
      <p:sp>
        <p:nvSpPr>
          <p:cNvPr id="14" name="Pijl: rechts 13">
            <a:extLst>
              <a:ext uri="{FF2B5EF4-FFF2-40B4-BE49-F238E27FC236}">
                <a16:creationId xmlns:a16="http://schemas.microsoft.com/office/drawing/2014/main" id="{7D47E3DC-CA92-62A6-142F-C183FA84A0B4}"/>
              </a:ext>
            </a:extLst>
          </p:cNvPr>
          <p:cNvSpPr/>
          <p:nvPr/>
        </p:nvSpPr>
        <p:spPr>
          <a:xfrm>
            <a:off x="8179998" y="3808550"/>
            <a:ext cx="506419" cy="9226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977" tIns="179977" rIns="179977" bIns="179977" numCol="1" spcCol="0" rtlCol="0" fromWordArt="0" anchor="t" anchorCtr="0" forceAA="0" compatLnSpc="1">
            <a:prstTxWarp prst="textNoShape">
              <a:avLst/>
            </a:prstTxWarp>
            <a:noAutofit/>
          </a:bodyPr>
          <a:lstStyle/>
          <a:p>
            <a:pPr defTabSz="914309" eaLnBrk="1" fontAlgn="auto" hangingPunct="1">
              <a:spcBef>
                <a:spcPts val="0"/>
              </a:spcBef>
              <a:spcAft>
                <a:spcPts val="0"/>
              </a:spcAft>
            </a:pPr>
            <a:endParaRPr lang="en-NL" sz="2200" dirty="0">
              <a:solidFill>
                <a:srgbClr val="FFFFFF"/>
              </a:solidFill>
              <a:latin typeface="Aptos" panose="02110004020202020204"/>
            </a:endParaRPr>
          </a:p>
        </p:txBody>
      </p:sp>
      <p:sp>
        <p:nvSpPr>
          <p:cNvPr id="15" name="Tijdelijke aanduiding voor tekst 6">
            <a:extLst>
              <a:ext uri="{FF2B5EF4-FFF2-40B4-BE49-F238E27FC236}">
                <a16:creationId xmlns:a16="http://schemas.microsoft.com/office/drawing/2014/main" id="{75D69D49-8F54-7CFA-C250-945EEA4EA01B}"/>
              </a:ext>
            </a:extLst>
          </p:cNvPr>
          <p:cNvSpPr txBox="1">
            <a:spLocks/>
          </p:cNvSpPr>
          <p:nvPr/>
        </p:nvSpPr>
        <p:spPr>
          <a:xfrm>
            <a:off x="7355363" y="4731451"/>
            <a:ext cx="1929217" cy="1908248"/>
          </a:xfrm>
          <a:prstGeom prst="ellipse">
            <a:avLst/>
          </a:prstGeom>
          <a:solidFill>
            <a:schemeClr val="accent4">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977" tIns="179977" rIns="179977" bIns="179977" numCol="1" spcCol="0" rtlCol="0" fromWordArt="0" anchor="t" anchorCtr="0" forceAA="0" compatLnSpc="1">
            <a:prstTxWarp prst="textNoShape">
              <a:avLst/>
            </a:prstTxWarp>
            <a:noAutofit/>
          </a:bodyPr>
          <a:lstStyle>
            <a:lvl1pPr marL="0" indent="0" algn="l" defTabSz="685800" rtl="0" eaLnBrk="1" latinLnBrk="0" hangingPunct="1">
              <a:lnSpc>
                <a:spcPct val="100000"/>
              </a:lnSpc>
              <a:spcBef>
                <a:spcPts val="0"/>
              </a:spcBef>
              <a:spcAft>
                <a:spcPts val="1200"/>
              </a:spcAft>
              <a:buFont typeface="Aptos" panose="020B0004020202020204" pitchFamily="34" charset="0"/>
              <a:buNone/>
              <a:defRPr sz="2000" b="0" i="0" kern="1200">
                <a:solidFill>
                  <a:schemeClr val="lt1"/>
                </a:solidFill>
                <a:latin typeface="+mn-lt"/>
                <a:ea typeface="+mn-ea"/>
                <a:cs typeface="+mn-cs"/>
              </a:defRPr>
            </a:lvl1pPr>
            <a:lvl2pPr marL="0" indent="0" algn="l" defTabSz="685800" rtl="0" eaLnBrk="1" latinLnBrk="0" hangingPunct="1">
              <a:lnSpc>
                <a:spcPct val="110000"/>
              </a:lnSpc>
              <a:spcBef>
                <a:spcPts val="0"/>
              </a:spcBef>
              <a:spcAft>
                <a:spcPts val="1200"/>
              </a:spcAft>
              <a:buFont typeface="Aptos" panose="020B0004020202020204" pitchFamily="34" charset="0"/>
              <a:buNone/>
              <a:tabLst/>
              <a:defRPr sz="2000" b="0" i="0" kern="1200">
                <a:solidFill>
                  <a:schemeClr val="lt1"/>
                </a:solidFill>
                <a:latin typeface="+mn-lt"/>
                <a:ea typeface="+mn-ea"/>
                <a:cs typeface="+mn-cs"/>
              </a:defRPr>
            </a:lvl2pPr>
            <a:lvl3pPr marL="270000" indent="-180000" algn="l" defTabSz="685800" rtl="0" eaLnBrk="1" latinLnBrk="0" hangingPunct="1">
              <a:lnSpc>
                <a:spcPct val="100000"/>
              </a:lnSpc>
              <a:spcBef>
                <a:spcPts val="0"/>
              </a:spcBef>
              <a:spcAft>
                <a:spcPts val="1200"/>
              </a:spcAft>
              <a:buFont typeface="Aptos" panose="020B0004020202020204" pitchFamily="34" charset="0"/>
              <a:buChar char="•"/>
              <a:tabLst/>
              <a:defRPr sz="2000" b="0" i="0" kern="1200" baseline="0">
                <a:solidFill>
                  <a:schemeClr val="lt1"/>
                </a:solidFill>
                <a:latin typeface="+mn-lt"/>
                <a:ea typeface="+mn-ea"/>
                <a:cs typeface="+mn-cs"/>
              </a:defRPr>
            </a:lvl3pPr>
            <a:lvl4pPr marL="540000" indent="-180000" algn="l" defTabSz="685800" rtl="0" eaLnBrk="1" latinLnBrk="0" hangingPunct="1">
              <a:lnSpc>
                <a:spcPct val="100000"/>
              </a:lnSpc>
              <a:spcBef>
                <a:spcPts val="0"/>
              </a:spcBef>
              <a:spcAft>
                <a:spcPts val="1200"/>
              </a:spcAft>
              <a:buClr>
                <a:srgbClr val="0077B3"/>
              </a:buClr>
              <a:buFont typeface="Aptos" panose="020B0004020202020204" pitchFamily="34" charset="0"/>
              <a:buChar char="o"/>
              <a:tabLst/>
              <a:defRPr lang="en-US" sz="2000" b="0" i="0" kern="1200">
                <a:solidFill>
                  <a:schemeClr val="lt1"/>
                </a:solidFill>
                <a:latin typeface="+mn-lt"/>
                <a:ea typeface="+mn-ea"/>
                <a:cs typeface="+mn-cs"/>
              </a:defRPr>
            </a:lvl4pPr>
            <a:lvl5pPr marL="0" indent="0" algn="l" defTabSz="685800" rtl="0" eaLnBrk="1" latinLnBrk="0" hangingPunct="1">
              <a:lnSpc>
                <a:spcPct val="110000"/>
              </a:lnSpc>
              <a:spcBef>
                <a:spcPts val="0"/>
              </a:spcBef>
              <a:spcAft>
                <a:spcPts val="1200"/>
              </a:spcAft>
              <a:buFontTx/>
              <a:buNone/>
              <a:defRPr sz="1400" b="0" i="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ptos" panose="020B00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ptos" panose="020B00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ptos" panose="020B00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ptos" panose="020B0004020202020204" pitchFamily="34" charset="0"/>
              <a:buChar char="•"/>
              <a:defRPr sz="1350" kern="1200">
                <a:solidFill>
                  <a:schemeClr val="lt1"/>
                </a:solidFill>
                <a:latin typeface="+mn-lt"/>
                <a:ea typeface="+mn-ea"/>
                <a:cs typeface="+mn-cs"/>
              </a:defRPr>
            </a:lvl9pPr>
          </a:lstStyle>
          <a:p>
            <a:pPr algn="ctr" defTabSz="685731" fontAlgn="auto"/>
            <a:r>
              <a:rPr lang="nl-NL" sz="2200" dirty="0">
                <a:solidFill>
                  <a:srgbClr val="000000"/>
                </a:solidFill>
                <a:latin typeface="Aptos" panose="02110004020202020204"/>
              </a:rPr>
              <a:t>in staat tot suïcide</a:t>
            </a:r>
            <a:endParaRPr lang="en-NL" sz="2200" dirty="0">
              <a:solidFill>
                <a:srgbClr val="000000"/>
              </a:solidFill>
              <a:latin typeface="Aptos" panose="02110004020202020204"/>
            </a:endParaRPr>
          </a:p>
        </p:txBody>
      </p:sp>
      <p:sp>
        <p:nvSpPr>
          <p:cNvPr id="17" name="Pijl: rechts 16">
            <a:extLst>
              <a:ext uri="{FF2B5EF4-FFF2-40B4-BE49-F238E27FC236}">
                <a16:creationId xmlns:a16="http://schemas.microsoft.com/office/drawing/2014/main" id="{DC719674-4149-F8BC-7E96-F3C890BCE68B}"/>
              </a:ext>
            </a:extLst>
          </p:cNvPr>
          <p:cNvSpPr/>
          <p:nvPr/>
        </p:nvSpPr>
        <p:spPr>
          <a:xfrm rot="18990174">
            <a:off x="8373865" y="4398353"/>
            <a:ext cx="506419" cy="9226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977" tIns="179977" rIns="179977" bIns="179977" numCol="1" spcCol="0" rtlCol="0" fromWordArt="0" anchor="t" anchorCtr="0" forceAA="0" compatLnSpc="1">
            <a:prstTxWarp prst="textNoShape">
              <a:avLst/>
            </a:prstTxWarp>
            <a:noAutofit/>
          </a:bodyPr>
          <a:lstStyle/>
          <a:p>
            <a:pPr defTabSz="914309" eaLnBrk="1" fontAlgn="auto" hangingPunct="1">
              <a:spcBef>
                <a:spcPts val="0"/>
              </a:spcBef>
              <a:spcAft>
                <a:spcPts val="0"/>
              </a:spcAft>
            </a:pPr>
            <a:endParaRPr lang="en-NL" sz="2200" dirty="0">
              <a:solidFill>
                <a:srgbClr val="FFFFFF"/>
              </a:solidFill>
              <a:latin typeface="Aptos" panose="02110004020202020204"/>
            </a:endParaRPr>
          </a:p>
        </p:txBody>
      </p:sp>
      <p:sp>
        <p:nvSpPr>
          <p:cNvPr id="18" name="Rechthoek 17">
            <a:extLst>
              <a:ext uri="{FF2B5EF4-FFF2-40B4-BE49-F238E27FC236}">
                <a16:creationId xmlns:a16="http://schemas.microsoft.com/office/drawing/2014/main" id="{C70FD7E5-C37C-82E7-8378-6E1D1B2F3E1C}"/>
              </a:ext>
            </a:extLst>
          </p:cNvPr>
          <p:cNvSpPr/>
          <p:nvPr/>
        </p:nvSpPr>
        <p:spPr>
          <a:xfrm>
            <a:off x="8973494" y="3456200"/>
            <a:ext cx="1249797" cy="79685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977" tIns="179977" rIns="179977" bIns="179977" numCol="1" spcCol="0" rtlCol="0" fromWordArt="0" anchor="t" anchorCtr="0" forceAA="0" compatLnSpc="1">
            <a:prstTxWarp prst="textNoShape">
              <a:avLst/>
            </a:prstTxWarp>
            <a:noAutofit/>
          </a:bodyPr>
          <a:lstStyle/>
          <a:p>
            <a:pPr algn="ctr" defTabSz="914309" eaLnBrk="1" fontAlgn="auto" hangingPunct="1">
              <a:spcBef>
                <a:spcPts val="0"/>
              </a:spcBef>
              <a:spcAft>
                <a:spcPts val="0"/>
              </a:spcAft>
            </a:pPr>
            <a:r>
              <a:rPr lang="nl-NL" sz="1400" dirty="0" err="1">
                <a:solidFill>
                  <a:srgbClr val="000000"/>
                </a:solidFill>
                <a:latin typeface="Aptos" panose="02110004020202020204"/>
              </a:rPr>
              <a:t>suïcide-poging</a:t>
            </a:r>
            <a:endParaRPr lang="en-NL" sz="1400" dirty="0">
              <a:solidFill>
                <a:srgbClr val="000000"/>
              </a:solidFill>
              <a:latin typeface="Aptos" panose="02110004020202020204"/>
            </a:endParaRPr>
          </a:p>
        </p:txBody>
      </p:sp>
    </p:spTree>
    <p:extLst>
      <p:ext uri="{BB962C8B-B14F-4D97-AF65-F5344CB8AC3E}">
        <p14:creationId xmlns:p14="http://schemas.microsoft.com/office/powerpoint/2010/main" val="3149151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tekst 8">
            <a:extLst>
              <a:ext uri="{FF2B5EF4-FFF2-40B4-BE49-F238E27FC236}">
                <a16:creationId xmlns:a16="http://schemas.microsoft.com/office/drawing/2014/main" id="{98B45A8D-C91D-08C6-7D1B-D2983F3D6EBB}"/>
              </a:ext>
            </a:extLst>
          </p:cNvPr>
          <p:cNvSpPr>
            <a:spLocks noGrp="1"/>
          </p:cNvSpPr>
          <p:nvPr>
            <p:ph type="body" sz="quarter" idx="13"/>
          </p:nvPr>
        </p:nvSpPr>
        <p:spPr>
          <a:xfrm>
            <a:off x="431744" y="1576628"/>
            <a:ext cx="11328513" cy="4987349"/>
          </a:xfrm>
        </p:spPr>
        <p:txBody>
          <a:bodyPr>
            <a:normAutofit/>
          </a:bodyPr>
          <a:lstStyle/>
          <a:p>
            <a:r>
              <a:rPr lang="nl-NL" sz="2400" dirty="0"/>
              <a:t>Risicofactor:</a:t>
            </a:r>
          </a:p>
          <a:p>
            <a:pPr marL="342866" indent="-342866">
              <a:buFont typeface="Arial" panose="020B0604020202020204" pitchFamily="34" charset="0"/>
              <a:buChar char="•"/>
            </a:pPr>
            <a:r>
              <a:rPr lang="nl-NL" sz="2400" dirty="0">
                <a:solidFill>
                  <a:schemeClr val="tx1"/>
                </a:solidFill>
              </a:rPr>
              <a:t>Verlies van zingeving</a:t>
            </a:r>
          </a:p>
          <a:p>
            <a:pPr marL="342866" indent="-342866">
              <a:buFont typeface="Arial" panose="020B0604020202020204" pitchFamily="34" charset="0"/>
              <a:buChar char="•"/>
            </a:pPr>
            <a:r>
              <a:rPr lang="nl-NL" sz="2400" dirty="0">
                <a:solidFill>
                  <a:schemeClr val="tx1"/>
                </a:solidFill>
              </a:rPr>
              <a:t>Religieuze of spirituele worstelingen</a:t>
            </a:r>
          </a:p>
          <a:p>
            <a:pPr marL="342866" indent="-342866">
              <a:buFont typeface="Arial" panose="020B0604020202020204" pitchFamily="34" charset="0"/>
              <a:buChar char="•"/>
            </a:pPr>
            <a:endParaRPr lang="nl-NL" sz="2400" dirty="0"/>
          </a:p>
          <a:p>
            <a:r>
              <a:rPr lang="nl-NL" sz="2400" dirty="0"/>
              <a:t>Beschermende factor</a:t>
            </a:r>
          </a:p>
          <a:p>
            <a:pPr marL="342866" indent="-342866">
              <a:buFont typeface="Arial" panose="020B0604020202020204" pitchFamily="34" charset="0"/>
              <a:buChar char="•"/>
            </a:pPr>
            <a:r>
              <a:rPr lang="nl-NL" sz="2400" dirty="0">
                <a:solidFill>
                  <a:schemeClr val="tx1"/>
                </a:solidFill>
              </a:rPr>
              <a:t>Morele bezwaren tegen suïcide</a:t>
            </a:r>
          </a:p>
          <a:p>
            <a:pPr marL="342866" indent="-342866">
              <a:buFont typeface="Arial" panose="020B0604020202020204" pitchFamily="34" charset="0"/>
              <a:buChar char="•"/>
            </a:pPr>
            <a:r>
              <a:rPr lang="nl-NL" sz="2400" dirty="0">
                <a:solidFill>
                  <a:schemeClr val="tx1"/>
                </a:solidFill>
              </a:rPr>
              <a:t>Belang van religie/ spiritualiteit voor persoon</a:t>
            </a:r>
          </a:p>
          <a:p>
            <a:pPr marL="342866" indent="-342866">
              <a:buFont typeface="Arial" panose="020B0604020202020204" pitchFamily="34" charset="0"/>
              <a:buChar char="•"/>
            </a:pPr>
            <a:endParaRPr lang="nl-NL" sz="2400" dirty="0"/>
          </a:p>
        </p:txBody>
      </p:sp>
      <p:sp>
        <p:nvSpPr>
          <p:cNvPr id="8" name="Titel 7">
            <a:extLst>
              <a:ext uri="{FF2B5EF4-FFF2-40B4-BE49-F238E27FC236}">
                <a16:creationId xmlns:a16="http://schemas.microsoft.com/office/drawing/2014/main" id="{2DADAF5D-75E6-C549-38E4-184C5FAA6101}"/>
              </a:ext>
            </a:extLst>
          </p:cNvPr>
          <p:cNvSpPr>
            <a:spLocks noGrp="1"/>
          </p:cNvSpPr>
          <p:nvPr>
            <p:ph type="title"/>
          </p:nvPr>
        </p:nvSpPr>
        <p:spPr>
          <a:xfrm>
            <a:off x="431743" y="447"/>
            <a:ext cx="11328314" cy="1144651"/>
          </a:xfrm>
        </p:spPr>
        <p:txBody>
          <a:bodyPr/>
          <a:lstStyle/>
          <a:p>
            <a:r>
              <a:rPr lang="nl-NL" dirty="0"/>
              <a:t>Zingeving als risicofactor of beschermende factor (Richtlijn)</a:t>
            </a:r>
          </a:p>
        </p:txBody>
      </p:sp>
      <p:sp>
        <p:nvSpPr>
          <p:cNvPr id="2" name="Freeform 16">
            <a:extLst>
              <a:ext uri="{FF2B5EF4-FFF2-40B4-BE49-F238E27FC236}">
                <a16:creationId xmlns:a16="http://schemas.microsoft.com/office/drawing/2014/main" id="{EC74750A-E94C-75E7-C1B2-EA9CCFFF140B}"/>
              </a:ext>
            </a:extLst>
          </p:cNvPr>
          <p:cNvSpPr/>
          <p:nvPr/>
        </p:nvSpPr>
        <p:spPr>
          <a:xfrm>
            <a:off x="10153551" y="6211919"/>
            <a:ext cx="394231" cy="427780"/>
          </a:xfrm>
          <a:custGeom>
            <a:avLst/>
            <a:gdLst/>
            <a:ahLst/>
            <a:cxnLst/>
            <a:rect l="l" t="t" r="r" b="b"/>
            <a:pathLst>
              <a:path w="1293237" h="1293237">
                <a:moveTo>
                  <a:pt x="0" y="0"/>
                </a:moveTo>
                <a:lnTo>
                  <a:pt x="1293237" y="0"/>
                </a:lnTo>
                <a:lnTo>
                  <a:pt x="1293237" y="1293237"/>
                </a:lnTo>
                <a:lnTo>
                  <a:pt x="0" y="1293237"/>
                </a:lnTo>
                <a:lnTo>
                  <a:pt x="0" y="0"/>
                </a:lnTo>
                <a:close/>
              </a:path>
            </a:pathLst>
          </a:custGeom>
          <a:blipFill>
            <a:blip r:embed="rId2"/>
            <a:stretch>
              <a:fillRect/>
            </a:stretch>
          </a:blipFill>
        </p:spPr>
        <p:txBody>
          <a:bodyPr/>
          <a:lstStyle/>
          <a:p>
            <a:pPr defTabSz="914309" eaLnBrk="1" fontAlgn="auto" hangingPunct="1">
              <a:spcBef>
                <a:spcPts val="0"/>
              </a:spcBef>
              <a:spcAft>
                <a:spcPts val="0"/>
              </a:spcAft>
            </a:pPr>
            <a:endParaRPr lang="nl-NL">
              <a:solidFill>
                <a:srgbClr val="000000"/>
              </a:solidFill>
              <a:latin typeface="Aptos" panose="02110004020202020204"/>
              <a:ea typeface="+mn-ea"/>
              <a:cs typeface="+mn-cs"/>
            </a:endParaRPr>
          </a:p>
        </p:txBody>
      </p:sp>
    </p:spTree>
    <p:extLst>
      <p:ext uri="{BB962C8B-B14F-4D97-AF65-F5344CB8AC3E}">
        <p14:creationId xmlns:p14="http://schemas.microsoft.com/office/powerpoint/2010/main" val="366550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D5E68-43CD-9E00-D76C-77FF661F7ACD}"/>
            </a:ext>
          </a:extLst>
        </p:cNvPr>
        <p:cNvGrpSpPr/>
        <p:nvPr/>
      </p:nvGrpSpPr>
      <p:grpSpPr>
        <a:xfrm>
          <a:off x="0" y="0"/>
          <a:ext cx="0" cy="0"/>
          <a:chOff x="0" y="0"/>
          <a:chExt cx="0" cy="0"/>
        </a:xfrm>
      </p:grpSpPr>
      <p:sp>
        <p:nvSpPr>
          <p:cNvPr id="9" name="Tijdelijke aanduiding voor tekst 8">
            <a:extLst>
              <a:ext uri="{FF2B5EF4-FFF2-40B4-BE49-F238E27FC236}">
                <a16:creationId xmlns:a16="http://schemas.microsoft.com/office/drawing/2014/main" id="{79E99242-0FF3-80D1-8B40-7FE0DE185DBD}"/>
              </a:ext>
            </a:extLst>
          </p:cNvPr>
          <p:cNvSpPr>
            <a:spLocks noGrp="1"/>
          </p:cNvSpPr>
          <p:nvPr>
            <p:ph type="body" sz="quarter" idx="13"/>
          </p:nvPr>
        </p:nvSpPr>
        <p:spPr>
          <a:xfrm>
            <a:off x="431744" y="1576628"/>
            <a:ext cx="11328513" cy="4987349"/>
          </a:xfrm>
        </p:spPr>
        <p:txBody>
          <a:bodyPr>
            <a:normAutofit/>
          </a:bodyPr>
          <a:lstStyle/>
          <a:p>
            <a:pPr marL="342866" indent="-342866">
              <a:buFont typeface="Arial" panose="020B0604020202020204" pitchFamily="34" charset="0"/>
              <a:buChar char="•"/>
            </a:pPr>
            <a:r>
              <a:rPr lang="nl-NL" sz="2400" dirty="0"/>
              <a:t>Positieve en negatieve effecten </a:t>
            </a:r>
          </a:p>
          <a:p>
            <a:pPr marL="882812" lvl="3" indent="-342866">
              <a:buFont typeface="Courier New" panose="02070309020205020404" pitchFamily="49" charset="0"/>
              <a:buChar char="o"/>
            </a:pPr>
            <a:r>
              <a:rPr lang="nl-NL" sz="2400" dirty="0"/>
              <a:t>sociale steun</a:t>
            </a:r>
          </a:p>
          <a:p>
            <a:pPr marL="882812" lvl="3" indent="-342866">
              <a:buFont typeface="Courier New" panose="02070309020205020404" pitchFamily="49" charset="0"/>
              <a:buChar char="o"/>
            </a:pPr>
            <a:r>
              <a:rPr lang="nl-NL" sz="2400" dirty="0"/>
              <a:t>godsbeeld</a:t>
            </a:r>
          </a:p>
          <a:p>
            <a:pPr marL="882812" lvl="3" indent="-342866">
              <a:buFont typeface="Courier New" panose="02070309020205020404" pitchFamily="49" charset="0"/>
              <a:buChar char="o"/>
            </a:pPr>
            <a:r>
              <a:rPr lang="nl-NL" sz="2400" dirty="0"/>
              <a:t>innerlijke vrede</a:t>
            </a:r>
          </a:p>
          <a:p>
            <a:pPr marL="342866" indent="-342866">
              <a:buFont typeface="Wingdings" panose="05000000000000000000" pitchFamily="2" charset="2"/>
              <a:buChar char="Ø"/>
            </a:pPr>
            <a:endParaRPr lang="nl-NL" sz="2400" dirty="0"/>
          </a:p>
          <a:p>
            <a:pPr marL="342866" indent="-342866">
              <a:buFont typeface="Wingdings" panose="05000000000000000000" pitchFamily="2" charset="2"/>
              <a:buChar char="v"/>
            </a:pPr>
            <a:r>
              <a:rPr lang="nl-NL" sz="2400" dirty="0">
                <a:solidFill>
                  <a:schemeClr val="tx1"/>
                </a:solidFill>
              </a:rPr>
              <a:t>Let op: zingeving en religie zijn niet hetzelfde!</a:t>
            </a:r>
          </a:p>
          <a:p>
            <a:endParaRPr lang="nl-NL" sz="2400" dirty="0"/>
          </a:p>
        </p:txBody>
      </p:sp>
      <p:sp>
        <p:nvSpPr>
          <p:cNvPr id="8" name="Titel 7">
            <a:extLst>
              <a:ext uri="{FF2B5EF4-FFF2-40B4-BE49-F238E27FC236}">
                <a16:creationId xmlns:a16="http://schemas.microsoft.com/office/drawing/2014/main" id="{B14AFCBF-95E2-3972-A2F9-D1F722335A71}"/>
              </a:ext>
            </a:extLst>
          </p:cNvPr>
          <p:cNvSpPr>
            <a:spLocks noGrp="1"/>
          </p:cNvSpPr>
          <p:nvPr>
            <p:ph type="title"/>
          </p:nvPr>
        </p:nvSpPr>
        <p:spPr>
          <a:xfrm>
            <a:off x="431743" y="447"/>
            <a:ext cx="11328314" cy="1144651"/>
          </a:xfrm>
        </p:spPr>
        <p:txBody>
          <a:bodyPr/>
          <a:lstStyle/>
          <a:p>
            <a:r>
              <a:rPr lang="nl-NL" dirty="0"/>
              <a:t>Meerdere mogelijkheden</a:t>
            </a:r>
          </a:p>
        </p:txBody>
      </p:sp>
      <p:sp>
        <p:nvSpPr>
          <p:cNvPr id="2" name="Freeform 16">
            <a:extLst>
              <a:ext uri="{FF2B5EF4-FFF2-40B4-BE49-F238E27FC236}">
                <a16:creationId xmlns:a16="http://schemas.microsoft.com/office/drawing/2014/main" id="{97222F8D-DF74-5E87-7891-B10DDE426511}"/>
              </a:ext>
            </a:extLst>
          </p:cNvPr>
          <p:cNvSpPr/>
          <p:nvPr/>
        </p:nvSpPr>
        <p:spPr>
          <a:xfrm>
            <a:off x="10153551" y="6211919"/>
            <a:ext cx="394231" cy="427780"/>
          </a:xfrm>
          <a:custGeom>
            <a:avLst/>
            <a:gdLst/>
            <a:ahLst/>
            <a:cxnLst/>
            <a:rect l="l" t="t" r="r" b="b"/>
            <a:pathLst>
              <a:path w="1293237" h="1293237">
                <a:moveTo>
                  <a:pt x="0" y="0"/>
                </a:moveTo>
                <a:lnTo>
                  <a:pt x="1293237" y="0"/>
                </a:lnTo>
                <a:lnTo>
                  <a:pt x="1293237" y="1293237"/>
                </a:lnTo>
                <a:lnTo>
                  <a:pt x="0" y="1293237"/>
                </a:lnTo>
                <a:lnTo>
                  <a:pt x="0" y="0"/>
                </a:lnTo>
                <a:close/>
              </a:path>
            </a:pathLst>
          </a:custGeom>
          <a:blipFill>
            <a:blip r:embed="rId2"/>
            <a:stretch>
              <a:fillRect/>
            </a:stretch>
          </a:blipFill>
        </p:spPr>
        <p:txBody>
          <a:bodyPr/>
          <a:lstStyle/>
          <a:p>
            <a:pPr defTabSz="914309" eaLnBrk="1" fontAlgn="auto" hangingPunct="1">
              <a:spcBef>
                <a:spcPts val="0"/>
              </a:spcBef>
              <a:spcAft>
                <a:spcPts val="0"/>
              </a:spcAft>
            </a:pPr>
            <a:endParaRPr lang="nl-NL">
              <a:solidFill>
                <a:srgbClr val="000000"/>
              </a:solidFill>
              <a:latin typeface="Aptos" panose="02110004020202020204"/>
              <a:ea typeface="+mn-ea"/>
              <a:cs typeface="+mn-cs"/>
            </a:endParaRPr>
          </a:p>
        </p:txBody>
      </p:sp>
    </p:spTree>
    <p:extLst>
      <p:ext uri="{BB962C8B-B14F-4D97-AF65-F5344CB8AC3E}">
        <p14:creationId xmlns:p14="http://schemas.microsoft.com/office/powerpoint/2010/main" val="160628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8BF41-B7B4-7D28-1514-2EA420D346BC}"/>
            </a:ext>
          </a:extLst>
        </p:cNvPr>
        <p:cNvGrpSpPr/>
        <p:nvPr/>
      </p:nvGrpSpPr>
      <p:grpSpPr>
        <a:xfrm>
          <a:off x="0" y="0"/>
          <a:ext cx="0" cy="0"/>
          <a:chOff x="0" y="0"/>
          <a:chExt cx="0" cy="0"/>
        </a:xfrm>
      </p:grpSpPr>
      <p:sp>
        <p:nvSpPr>
          <p:cNvPr id="9" name="Tijdelijke aanduiding voor tekst 8">
            <a:extLst>
              <a:ext uri="{FF2B5EF4-FFF2-40B4-BE49-F238E27FC236}">
                <a16:creationId xmlns:a16="http://schemas.microsoft.com/office/drawing/2014/main" id="{BF56987C-E714-31E6-1021-19A4245595A1}"/>
              </a:ext>
            </a:extLst>
          </p:cNvPr>
          <p:cNvSpPr>
            <a:spLocks noGrp="1"/>
          </p:cNvSpPr>
          <p:nvPr>
            <p:ph type="body" sz="quarter" idx="13"/>
          </p:nvPr>
        </p:nvSpPr>
        <p:spPr>
          <a:xfrm>
            <a:off x="431744" y="1576628"/>
            <a:ext cx="11328513" cy="4987349"/>
          </a:xfrm>
        </p:spPr>
        <p:txBody>
          <a:bodyPr>
            <a:normAutofit/>
          </a:bodyPr>
          <a:lstStyle/>
          <a:p>
            <a:pPr marL="342866" indent="-342866">
              <a:buFont typeface="Arial" panose="020B0604020202020204" pitchFamily="34" charset="0"/>
              <a:buChar char="•"/>
            </a:pPr>
            <a:r>
              <a:rPr lang="nl-NL" sz="2400" b="1" dirty="0"/>
              <a:t>Mattering</a:t>
            </a:r>
            <a:r>
              <a:rPr lang="nl-NL" sz="2400" dirty="0"/>
              <a:t> 			-  </a:t>
            </a:r>
            <a:r>
              <a:rPr lang="nl-NL" sz="2400" i="1" dirty="0"/>
              <a:t>doe ik ertoe?</a:t>
            </a:r>
          </a:p>
          <a:p>
            <a:pPr marL="342866" indent="-342866">
              <a:buFont typeface="Arial" panose="020B0604020202020204" pitchFamily="34" charset="0"/>
              <a:buChar char="•"/>
            </a:pPr>
            <a:r>
              <a:rPr lang="nl-NL" sz="2400" b="1" dirty="0" err="1"/>
              <a:t>Comprehension</a:t>
            </a:r>
            <a:r>
              <a:rPr lang="nl-NL" sz="2400" dirty="0"/>
              <a:t>		- </a:t>
            </a:r>
            <a:r>
              <a:rPr lang="nl-NL" sz="2400" i="1" dirty="0"/>
              <a:t>is de wereld een betekenisvol geheel voor mij?</a:t>
            </a:r>
          </a:p>
          <a:p>
            <a:pPr marL="342866" indent="-342866">
              <a:buFont typeface="Arial" panose="020B0604020202020204" pitchFamily="34" charset="0"/>
              <a:buChar char="•"/>
            </a:pPr>
            <a:r>
              <a:rPr lang="nl-NL" sz="2400" b="1" dirty="0" err="1"/>
              <a:t>Purpose</a:t>
            </a:r>
            <a:r>
              <a:rPr lang="nl-NL" sz="2400" dirty="0"/>
              <a:t>			- </a:t>
            </a:r>
            <a:r>
              <a:rPr lang="nl-NL" sz="2400" i="1" dirty="0"/>
              <a:t>ervaar ik een doel in mijn leven?</a:t>
            </a:r>
          </a:p>
          <a:p>
            <a:pPr marL="342866" indent="-342866">
              <a:buFont typeface="Arial" panose="020B0604020202020204" pitchFamily="34" charset="0"/>
              <a:buChar char="•"/>
            </a:pPr>
            <a:r>
              <a:rPr lang="nl-NL" sz="2400" b="1" dirty="0" err="1"/>
              <a:t>Belonging</a:t>
            </a:r>
            <a:r>
              <a:rPr lang="nl-NL" sz="2400" dirty="0"/>
              <a:t>			- </a:t>
            </a:r>
            <a:r>
              <a:rPr lang="nl-NL" sz="2400" i="1" dirty="0"/>
              <a:t>hoor ik erbij? </a:t>
            </a:r>
          </a:p>
          <a:p>
            <a:pPr marL="342866" indent="-342866">
              <a:buFont typeface="Arial" panose="020B0604020202020204" pitchFamily="34" charset="0"/>
              <a:buChar char="•"/>
            </a:pPr>
            <a:endParaRPr lang="nl-NL" sz="2400" i="1" dirty="0"/>
          </a:p>
          <a:p>
            <a:r>
              <a:rPr lang="nl-NL" sz="2400" dirty="0"/>
              <a:t>Kernwoord: verbinding</a:t>
            </a:r>
          </a:p>
          <a:p>
            <a:endParaRPr lang="nl-NL" sz="2400" dirty="0"/>
          </a:p>
          <a:p>
            <a:r>
              <a:rPr lang="nl-NL" sz="2400" dirty="0"/>
              <a:t>v</a:t>
            </a:r>
            <a:r>
              <a:rPr lang="nl-NL" sz="2400"/>
              <a:t>gl</a:t>
            </a:r>
            <a:r>
              <a:rPr lang="nl-NL" sz="2400" dirty="0"/>
              <a:t>. positieve gezondheid </a:t>
            </a:r>
          </a:p>
        </p:txBody>
      </p:sp>
      <p:sp>
        <p:nvSpPr>
          <p:cNvPr id="8" name="Titel 7">
            <a:extLst>
              <a:ext uri="{FF2B5EF4-FFF2-40B4-BE49-F238E27FC236}">
                <a16:creationId xmlns:a16="http://schemas.microsoft.com/office/drawing/2014/main" id="{58C79C51-D6BB-988B-F7B1-C00F75452CFF}"/>
              </a:ext>
            </a:extLst>
          </p:cNvPr>
          <p:cNvSpPr>
            <a:spLocks noGrp="1"/>
          </p:cNvSpPr>
          <p:nvPr>
            <p:ph type="title"/>
          </p:nvPr>
        </p:nvSpPr>
        <p:spPr>
          <a:xfrm>
            <a:off x="431743" y="447"/>
            <a:ext cx="11328314" cy="1144651"/>
          </a:xfrm>
        </p:spPr>
        <p:txBody>
          <a:bodyPr/>
          <a:lstStyle/>
          <a:p>
            <a:r>
              <a:rPr lang="nl-NL" dirty="0"/>
              <a:t>Zingeving</a:t>
            </a:r>
          </a:p>
        </p:txBody>
      </p:sp>
      <p:sp>
        <p:nvSpPr>
          <p:cNvPr id="2" name="Freeform 16">
            <a:extLst>
              <a:ext uri="{FF2B5EF4-FFF2-40B4-BE49-F238E27FC236}">
                <a16:creationId xmlns:a16="http://schemas.microsoft.com/office/drawing/2014/main" id="{5D9A03E2-75C6-5E2B-F79C-BEF0BF6B18A9}"/>
              </a:ext>
            </a:extLst>
          </p:cNvPr>
          <p:cNvSpPr/>
          <p:nvPr/>
        </p:nvSpPr>
        <p:spPr>
          <a:xfrm>
            <a:off x="10153551" y="6211919"/>
            <a:ext cx="394231" cy="427780"/>
          </a:xfrm>
          <a:custGeom>
            <a:avLst/>
            <a:gdLst/>
            <a:ahLst/>
            <a:cxnLst/>
            <a:rect l="l" t="t" r="r" b="b"/>
            <a:pathLst>
              <a:path w="1293237" h="1293237">
                <a:moveTo>
                  <a:pt x="0" y="0"/>
                </a:moveTo>
                <a:lnTo>
                  <a:pt x="1293237" y="0"/>
                </a:lnTo>
                <a:lnTo>
                  <a:pt x="1293237" y="1293237"/>
                </a:lnTo>
                <a:lnTo>
                  <a:pt x="0" y="1293237"/>
                </a:lnTo>
                <a:lnTo>
                  <a:pt x="0" y="0"/>
                </a:lnTo>
                <a:close/>
              </a:path>
            </a:pathLst>
          </a:custGeom>
          <a:blipFill>
            <a:blip r:embed="rId3"/>
            <a:stretch>
              <a:fillRect/>
            </a:stretch>
          </a:blipFill>
        </p:spPr>
        <p:txBody>
          <a:bodyPr/>
          <a:lstStyle/>
          <a:p>
            <a:pPr defTabSz="914309" eaLnBrk="1" fontAlgn="auto" hangingPunct="1">
              <a:spcBef>
                <a:spcPts val="0"/>
              </a:spcBef>
              <a:spcAft>
                <a:spcPts val="0"/>
              </a:spcAft>
            </a:pPr>
            <a:endParaRPr lang="nl-NL">
              <a:solidFill>
                <a:srgbClr val="000000"/>
              </a:solidFill>
              <a:latin typeface="Aptos" panose="02110004020202020204"/>
              <a:ea typeface="+mn-ea"/>
              <a:cs typeface="+mn-cs"/>
            </a:endParaRPr>
          </a:p>
        </p:txBody>
      </p:sp>
    </p:spTree>
    <p:extLst>
      <p:ext uri="{BB962C8B-B14F-4D97-AF65-F5344CB8AC3E}">
        <p14:creationId xmlns:p14="http://schemas.microsoft.com/office/powerpoint/2010/main" val="209363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CBE56-AB66-22EE-DD76-AA4B03F60B80}"/>
            </a:ext>
          </a:extLst>
        </p:cNvPr>
        <p:cNvGrpSpPr/>
        <p:nvPr/>
      </p:nvGrpSpPr>
      <p:grpSpPr>
        <a:xfrm>
          <a:off x="0" y="0"/>
          <a:ext cx="0" cy="0"/>
          <a:chOff x="0" y="0"/>
          <a:chExt cx="0" cy="0"/>
        </a:xfrm>
      </p:grpSpPr>
      <p:sp>
        <p:nvSpPr>
          <p:cNvPr id="9" name="Tijdelijke aanduiding voor tekst 8">
            <a:extLst>
              <a:ext uri="{FF2B5EF4-FFF2-40B4-BE49-F238E27FC236}">
                <a16:creationId xmlns:a16="http://schemas.microsoft.com/office/drawing/2014/main" id="{B64E88C7-5ECB-B996-7786-8F4ECE32FA22}"/>
              </a:ext>
            </a:extLst>
          </p:cNvPr>
          <p:cNvSpPr>
            <a:spLocks noGrp="1"/>
          </p:cNvSpPr>
          <p:nvPr>
            <p:ph type="body" sz="quarter" idx="13"/>
          </p:nvPr>
        </p:nvSpPr>
        <p:spPr>
          <a:xfrm>
            <a:off x="431744" y="1576628"/>
            <a:ext cx="11328513" cy="4987349"/>
          </a:xfrm>
        </p:spPr>
        <p:txBody>
          <a:bodyPr>
            <a:normAutofit/>
          </a:bodyPr>
          <a:lstStyle/>
          <a:p>
            <a:pPr marL="342866" indent="-342866">
              <a:buFont typeface="Arial" panose="020B0604020202020204" pitchFamily="34" charset="0"/>
              <a:buChar char="•"/>
            </a:pPr>
            <a:r>
              <a:rPr lang="nl-NL" sz="2400" dirty="0"/>
              <a:t>sociale domein</a:t>
            </a:r>
          </a:p>
          <a:p>
            <a:pPr marL="342866" indent="-342866">
              <a:buFont typeface="Arial" panose="020B0604020202020204" pitchFamily="34" charset="0"/>
              <a:buChar char="•"/>
            </a:pPr>
            <a:r>
              <a:rPr lang="nl-NL" sz="2400" dirty="0"/>
              <a:t>geloofsgemeenschappen</a:t>
            </a:r>
          </a:p>
          <a:p>
            <a:pPr marL="342866" indent="-342866">
              <a:buFont typeface="Arial" panose="020B0604020202020204" pitchFamily="34" charset="0"/>
              <a:buChar char="•"/>
            </a:pPr>
            <a:r>
              <a:rPr lang="nl-NL" sz="2400" dirty="0"/>
              <a:t>centrum voor levensvragen</a:t>
            </a:r>
          </a:p>
          <a:p>
            <a:pPr marL="342866" indent="-342866">
              <a:buFont typeface="Arial" panose="020B0604020202020204" pitchFamily="34" charset="0"/>
              <a:buChar char="•"/>
            </a:pPr>
            <a:r>
              <a:rPr lang="nl-NL" sz="2400" dirty="0"/>
              <a:t>…</a:t>
            </a:r>
          </a:p>
          <a:p>
            <a:pPr marL="342866" indent="-342866">
              <a:buFont typeface="Arial" panose="020B0604020202020204" pitchFamily="34" charset="0"/>
              <a:buChar char="•"/>
            </a:pPr>
            <a:endParaRPr lang="nl-NL" sz="2400" dirty="0"/>
          </a:p>
        </p:txBody>
      </p:sp>
      <p:sp>
        <p:nvSpPr>
          <p:cNvPr id="8" name="Titel 7">
            <a:extLst>
              <a:ext uri="{FF2B5EF4-FFF2-40B4-BE49-F238E27FC236}">
                <a16:creationId xmlns:a16="http://schemas.microsoft.com/office/drawing/2014/main" id="{8A19FBA2-F3E2-0C54-B6A3-5B8EC3D92C24}"/>
              </a:ext>
            </a:extLst>
          </p:cNvPr>
          <p:cNvSpPr>
            <a:spLocks noGrp="1"/>
          </p:cNvSpPr>
          <p:nvPr>
            <p:ph type="title"/>
          </p:nvPr>
        </p:nvSpPr>
        <p:spPr>
          <a:xfrm>
            <a:off x="431743" y="447"/>
            <a:ext cx="11328314" cy="1144651"/>
          </a:xfrm>
        </p:spPr>
        <p:txBody>
          <a:bodyPr/>
          <a:lstStyle/>
          <a:p>
            <a:r>
              <a:rPr lang="nl-NL" dirty="0"/>
              <a:t>Inbedden – in verbinding brengen</a:t>
            </a:r>
          </a:p>
        </p:txBody>
      </p:sp>
      <p:sp>
        <p:nvSpPr>
          <p:cNvPr id="2" name="Freeform 16">
            <a:extLst>
              <a:ext uri="{FF2B5EF4-FFF2-40B4-BE49-F238E27FC236}">
                <a16:creationId xmlns:a16="http://schemas.microsoft.com/office/drawing/2014/main" id="{9D51A462-F376-75BC-6A1F-5BF3C5B53E5D}"/>
              </a:ext>
            </a:extLst>
          </p:cNvPr>
          <p:cNvSpPr/>
          <p:nvPr/>
        </p:nvSpPr>
        <p:spPr>
          <a:xfrm>
            <a:off x="10153551" y="6211919"/>
            <a:ext cx="394231" cy="427780"/>
          </a:xfrm>
          <a:custGeom>
            <a:avLst/>
            <a:gdLst/>
            <a:ahLst/>
            <a:cxnLst/>
            <a:rect l="l" t="t" r="r" b="b"/>
            <a:pathLst>
              <a:path w="1293237" h="1293237">
                <a:moveTo>
                  <a:pt x="0" y="0"/>
                </a:moveTo>
                <a:lnTo>
                  <a:pt x="1293237" y="0"/>
                </a:lnTo>
                <a:lnTo>
                  <a:pt x="1293237" y="1293237"/>
                </a:lnTo>
                <a:lnTo>
                  <a:pt x="0" y="1293237"/>
                </a:lnTo>
                <a:lnTo>
                  <a:pt x="0" y="0"/>
                </a:lnTo>
                <a:close/>
              </a:path>
            </a:pathLst>
          </a:custGeom>
          <a:blipFill>
            <a:blip r:embed="rId3"/>
            <a:stretch>
              <a:fillRect/>
            </a:stretch>
          </a:blipFill>
        </p:spPr>
        <p:txBody>
          <a:bodyPr/>
          <a:lstStyle/>
          <a:p>
            <a:pPr defTabSz="914309" eaLnBrk="1" fontAlgn="auto" hangingPunct="1">
              <a:spcBef>
                <a:spcPts val="0"/>
              </a:spcBef>
              <a:spcAft>
                <a:spcPts val="0"/>
              </a:spcAft>
            </a:pPr>
            <a:endParaRPr lang="nl-NL">
              <a:solidFill>
                <a:srgbClr val="000000"/>
              </a:solidFill>
              <a:latin typeface="Aptos" panose="02110004020202020204"/>
              <a:ea typeface="+mn-ea"/>
              <a:cs typeface="+mn-cs"/>
            </a:endParaRPr>
          </a:p>
        </p:txBody>
      </p:sp>
    </p:spTree>
    <p:extLst>
      <p:ext uri="{BB962C8B-B14F-4D97-AF65-F5344CB8AC3E}">
        <p14:creationId xmlns:p14="http://schemas.microsoft.com/office/powerpoint/2010/main" val="4175496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89F08-AC55-2345-C590-4A664D27AD98}"/>
            </a:ext>
          </a:extLst>
        </p:cNvPr>
        <p:cNvGrpSpPr/>
        <p:nvPr/>
      </p:nvGrpSpPr>
      <p:grpSpPr>
        <a:xfrm>
          <a:off x="0" y="0"/>
          <a:ext cx="0" cy="0"/>
          <a:chOff x="0" y="0"/>
          <a:chExt cx="0" cy="0"/>
        </a:xfrm>
      </p:grpSpPr>
      <p:sp>
        <p:nvSpPr>
          <p:cNvPr id="9" name="Tijdelijke aanduiding voor tekst 8">
            <a:extLst>
              <a:ext uri="{FF2B5EF4-FFF2-40B4-BE49-F238E27FC236}">
                <a16:creationId xmlns:a16="http://schemas.microsoft.com/office/drawing/2014/main" id="{725CF937-6D8F-61AA-B444-F2C398416C4E}"/>
              </a:ext>
            </a:extLst>
          </p:cNvPr>
          <p:cNvSpPr>
            <a:spLocks noGrp="1"/>
          </p:cNvSpPr>
          <p:nvPr>
            <p:ph type="body" sz="quarter" idx="13"/>
          </p:nvPr>
        </p:nvSpPr>
        <p:spPr>
          <a:xfrm>
            <a:off x="431744" y="1576628"/>
            <a:ext cx="11328513" cy="4987349"/>
          </a:xfrm>
        </p:spPr>
        <p:txBody>
          <a:bodyPr>
            <a:normAutofit/>
          </a:bodyPr>
          <a:lstStyle/>
          <a:p>
            <a:pPr marL="342866" indent="-342866">
              <a:lnSpc>
                <a:spcPct val="115000"/>
              </a:lnSpc>
              <a:buFont typeface="Arial" panose="020B0604020202020204" pitchFamily="34" charset="0"/>
              <a:buChar char="•"/>
            </a:pPr>
            <a:r>
              <a:rPr lang="nl-NL" sz="2400" dirty="0">
                <a:ea typeface="Calibri" panose="020F0502020204030204" pitchFamily="34" charset="0"/>
                <a:cs typeface="Arial" panose="020B0604020202020204" pitchFamily="34" charset="0"/>
              </a:rPr>
              <a:t>Veel mensen die depressief of somber zijn hebben weleens gedachten aan suïcide. Hoe is dat bij jou?</a:t>
            </a:r>
          </a:p>
          <a:p>
            <a:pPr marL="342866" indent="-342866">
              <a:lnSpc>
                <a:spcPct val="115000"/>
              </a:lnSpc>
              <a:buFont typeface="Arial" panose="020B0604020202020204" pitchFamily="34" charset="0"/>
              <a:buChar char="•"/>
            </a:pPr>
            <a:r>
              <a:rPr lang="nl-NL" sz="2400" dirty="0">
                <a:ea typeface="Calibri" panose="020F0502020204030204" pitchFamily="34" charset="0"/>
                <a:cs typeface="Arial" panose="020B0604020202020204" pitchFamily="34" charset="0"/>
              </a:rPr>
              <a:t>Hoe wanhopig voel je je nu? (bij vlagen, voortdurend, erger dan ooit?) </a:t>
            </a:r>
          </a:p>
          <a:p>
            <a:pPr marL="342866" indent="-342866">
              <a:lnSpc>
                <a:spcPct val="115000"/>
              </a:lnSpc>
              <a:buFont typeface="Arial" panose="020B0604020202020204" pitchFamily="34" charset="0"/>
              <a:buChar char="•"/>
            </a:pPr>
            <a:r>
              <a:rPr lang="nl-NL" sz="2400" dirty="0">
                <a:ea typeface="Calibri" panose="020F0502020204030204" pitchFamily="34" charset="0"/>
                <a:cs typeface="Arial" panose="020B0604020202020204" pitchFamily="34" charset="0"/>
              </a:rPr>
              <a:t>Met alles wat je hebt meegemaakt, heb je weleens gedachten aan zelfdoding gehad?</a:t>
            </a:r>
          </a:p>
          <a:p>
            <a:pPr marL="342866" indent="-342866">
              <a:lnSpc>
                <a:spcPct val="115000"/>
              </a:lnSpc>
              <a:buFont typeface="Arial" panose="020B0604020202020204" pitchFamily="34" charset="0"/>
              <a:buChar char="•"/>
            </a:pPr>
            <a:r>
              <a:rPr lang="nl-NL" sz="2400" dirty="0">
                <a:ea typeface="Times New Roman" panose="02020603050405020304" pitchFamily="18" charset="0"/>
                <a:cs typeface="Arial" panose="020B0604020202020204" pitchFamily="34" charset="0"/>
              </a:rPr>
              <a:t>Heb je al een plan gemaakt over hoe je een eind aan je leven zou kunnen maken?</a:t>
            </a:r>
            <a:endParaRPr lang="nl-NL" sz="2400" dirty="0">
              <a:ea typeface="Calibri" panose="020F0502020204030204" pitchFamily="34" charset="0"/>
              <a:cs typeface="Arial" panose="020B0604020202020204" pitchFamily="34" charset="0"/>
            </a:endParaRPr>
          </a:p>
          <a:p>
            <a:pPr marL="342866" indent="-342866">
              <a:lnSpc>
                <a:spcPct val="115000"/>
              </a:lnSpc>
              <a:buFont typeface="Arial" panose="020B0604020202020204" pitchFamily="34" charset="0"/>
              <a:buChar char="•"/>
            </a:pPr>
            <a:r>
              <a:rPr lang="nl-NL" sz="2400" dirty="0">
                <a:ea typeface="Calibri" panose="020F0502020204030204" pitchFamily="34" charset="0"/>
                <a:cs typeface="Arial" panose="020B0604020202020204" pitchFamily="34" charset="0"/>
              </a:rPr>
              <a:t>Welke dingen houden je tegen om een eind aan je leven te maken?</a:t>
            </a:r>
          </a:p>
          <a:p>
            <a:pPr marL="342866" indent="-342866">
              <a:lnSpc>
                <a:spcPct val="115000"/>
              </a:lnSpc>
              <a:buFont typeface="Arial" panose="020B0604020202020204" pitchFamily="34" charset="0"/>
              <a:buChar char="•"/>
            </a:pPr>
            <a:r>
              <a:rPr lang="nl-NL" sz="2400" dirty="0">
                <a:solidFill>
                  <a:schemeClr val="tx1"/>
                </a:solidFill>
                <a:ea typeface="Calibri" panose="020F0502020204030204" pitchFamily="34" charset="0"/>
                <a:cs typeface="Arial" panose="020B0604020202020204" pitchFamily="34" charset="0"/>
              </a:rPr>
              <a:t>Ervaar je in deze periode steun uit geloof of zingeving, of worstel je daar juist mee?</a:t>
            </a:r>
          </a:p>
          <a:p>
            <a:pPr marL="342866" indent="-342866">
              <a:buFont typeface="Arial" panose="020B0604020202020204" pitchFamily="34" charset="0"/>
              <a:buChar char="•"/>
            </a:pPr>
            <a:endParaRPr lang="nl-NL" sz="2400" dirty="0"/>
          </a:p>
        </p:txBody>
      </p:sp>
      <p:sp>
        <p:nvSpPr>
          <p:cNvPr id="8" name="Titel 7">
            <a:extLst>
              <a:ext uri="{FF2B5EF4-FFF2-40B4-BE49-F238E27FC236}">
                <a16:creationId xmlns:a16="http://schemas.microsoft.com/office/drawing/2014/main" id="{9B5F2D04-E6CF-32D2-081F-230ABA482E65}"/>
              </a:ext>
            </a:extLst>
          </p:cNvPr>
          <p:cNvSpPr>
            <a:spLocks noGrp="1"/>
          </p:cNvSpPr>
          <p:nvPr>
            <p:ph type="title"/>
          </p:nvPr>
        </p:nvSpPr>
        <p:spPr>
          <a:xfrm>
            <a:off x="431743" y="447"/>
            <a:ext cx="11328314" cy="1144651"/>
          </a:xfrm>
        </p:spPr>
        <p:txBody>
          <a:bodyPr/>
          <a:lstStyle/>
          <a:p>
            <a:r>
              <a:rPr lang="nl-NL" dirty="0"/>
              <a:t>Openheid: gesprek</a:t>
            </a:r>
          </a:p>
        </p:txBody>
      </p:sp>
      <p:sp>
        <p:nvSpPr>
          <p:cNvPr id="2" name="Freeform 16">
            <a:extLst>
              <a:ext uri="{FF2B5EF4-FFF2-40B4-BE49-F238E27FC236}">
                <a16:creationId xmlns:a16="http://schemas.microsoft.com/office/drawing/2014/main" id="{21F2C2E7-BCD4-16D7-15ED-641F101BDF13}"/>
              </a:ext>
            </a:extLst>
          </p:cNvPr>
          <p:cNvSpPr/>
          <p:nvPr/>
        </p:nvSpPr>
        <p:spPr>
          <a:xfrm>
            <a:off x="10153551" y="6211919"/>
            <a:ext cx="394231" cy="427780"/>
          </a:xfrm>
          <a:custGeom>
            <a:avLst/>
            <a:gdLst/>
            <a:ahLst/>
            <a:cxnLst/>
            <a:rect l="l" t="t" r="r" b="b"/>
            <a:pathLst>
              <a:path w="1293237" h="1293237">
                <a:moveTo>
                  <a:pt x="0" y="0"/>
                </a:moveTo>
                <a:lnTo>
                  <a:pt x="1293237" y="0"/>
                </a:lnTo>
                <a:lnTo>
                  <a:pt x="1293237" y="1293237"/>
                </a:lnTo>
                <a:lnTo>
                  <a:pt x="0" y="1293237"/>
                </a:lnTo>
                <a:lnTo>
                  <a:pt x="0" y="0"/>
                </a:lnTo>
                <a:close/>
              </a:path>
            </a:pathLst>
          </a:custGeom>
          <a:blipFill>
            <a:blip r:embed="rId3"/>
            <a:stretch>
              <a:fillRect/>
            </a:stretch>
          </a:blipFill>
        </p:spPr>
        <p:txBody>
          <a:bodyPr/>
          <a:lstStyle/>
          <a:p>
            <a:pPr defTabSz="914309" eaLnBrk="1" fontAlgn="auto" hangingPunct="1">
              <a:spcBef>
                <a:spcPts val="0"/>
              </a:spcBef>
              <a:spcAft>
                <a:spcPts val="0"/>
              </a:spcAft>
            </a:pPr>
            <a:endParaRPr lang="nl-NL">
              <a:solidFill>
                <a:srgbClr val="000000"/>
              </a:solidFill>
              <a:latin typeface="Aptos" panose="02110004020202020204"/>
              <a:ea typeface="+mn-ea"/>
              <a:cs typeface="+mn-cs"/>
            </a:endParaRPr>
          </a:p>
        </p:txBody>
      </p:sp>
    </p:spTree>
    <p:extLst>
      <p:ext uri="{BB962C8B-B14F-4D97-AF65-F5344CB8AC3E}">
        <p14:creationId xmlns:p14="http://schemas.microsoft.com/office/powerpoint/2010/main" val="2279618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6E689-A8C3-E9A5-8AED-8C6B2AAACC51}"/>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7CB50036-B16F-9C78-EF34-DD24701EEA44}"/>
              </a:ext>
            </a:extLst>
          </p:cNvPr>
          <p:cNvSpPr>
            <a:spLocks noGrp="1"/>
          </p:cNvSpPr>
          <p:nvPr>
            <p:ph type="title"/>
          </p:nvPr>
        </p:nvSpPr>
        <p:spPr>
          <a:xfrm>
            <a:off x="431743" y="447"/>
            <a:ext cx="11328314" cy="1144651"/>
          </a:xfrm>
        </p:spPr>
        <p:txBody>
          <a:bodyPr/>
          <a:lstStyle/>
          <a:p>
            <a:r>
              <a:rPr lang="nl-NL" dirty="0"/>
              <a:t>Gradaties</a:t>
            </a:r>
          </a:p>
        </p:txBody>
      </p:sp>
      <p:sp>
        <p:nvSpPr>
          <p:cNvPr id="2" name="Freeform 16">
            <a:extLst>
              <a:ext uri="{FF2B5EF4-FFF2-40B4-BE49-F238E27FC236}">
                <a16:creationId xmlns:a16="http://schemas.microsoft.com/office/drawing/2014/main" id="{E3D7E54D-7790-F08E-AE1C-431A965846EA}"/>
              </a:ext>
            </a:extLst>
          </p:cNvPr>
          <p:cNvSpPr/>
          <p:nvPr/>
        </p:nvSpPr>
        <p:spPr>
          <a:xfrm>
            <a:off x="10153551" y="6211919"/>
            <a:ext cx="394231" cy="427780"/>
          </a:xfrm>
          <a:custGeom>
            <a:avLst/>
            <a:gdLst/>
            <a:ahLst/>
            <a:cxnLst/>
            <a:rect l="l" t="t" r="r" b="b"/>
            <a:pathLst>
              <a:path w="1293237" h="1293237">
                <a:moveTo>
                  <a:pt x="0" y="0"/>
                </a:moveTo>
                <a:lnTo>
                  <a:pt x="1293237" y="0"/>
                </a:lnTo>
                <a:lnTo>
                  <a:pt x="1293237" y="1293237"/>
                </a:lnTo>
                <a:lnTo>
                  <a:pt x="0" y="1293237"/>
                </a:lnTo>
                <a:lnTo>
                  <a:pt x="0" y="0"/>
                </a:lnTo>
                <a:close/>
              </a:path>
            </a:pathLst>
          </a:custGeom>
          <a:blipFill>
            <a:blip r:embed="rId3"/>
            <a:stretch>
              <a:fillRect/>
            </a:stretch>
          </a:blipFill>
        </p:spPr>
        <p:txBody>
          <a:bodyPr/>
          <a:lstStyle/>
          <a:p>
            <a:pPr defTabSz="914309" eaLnBrk="1" fontAlgn="auto" hangingPunct="1">
              <a:spcBef>
                <a:spcPts val="0"/>
              </a:spcBef>
              <a:spcAft>
                <a:spcPts val="0"/>
              </a:spcAft>
            </a:pPr>
            <a:endParaRPr lang="nl-NL">
              <a:solidFill>
                <a:srgbClr val="000000"/>
              </a:solidFill>
              <a:latin typeface="Aptos" panose="02110004020202020204"/>
              <a:ea typeface="+mn-ea"/>
              <a:cs typeface="+mn-cs"/>
            </a:endParaRPr>
          </a:p>
        </p:txBody>
      </p:sp>
      <p:graphicFrame>
        <p:nvGraphicFramePr>
          <p:cNvPr id="3" name="Diagram 2">
            <a:extLst>
              <a:ext uri="{FF2B5EF4-FFF2-40B4-BE49-F238E27FC236}">
                <a16:creationId xmlns:a16="http://schemas.microsoft.com/office/drawing/2014/main" id="{291FCD9E-25F3-D3FB-B101-0710600DBEBA}"/>
              </a:ext>
            </a:extLst>
          </p:cNvPr>
          <p:cNvGraphicFramePr/>
          <p:nvPr/>
        </p:nvGraphicFramePr>
        <p:xfrm>
          <a:off x="286983" y="850080"/>
          <a:ext cx="11617832" cy="47615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ijdelijke aanduiding voor tekst 8">
            <a:extLst>
              <a:ext uri="{FF2B5EF4-FFF2-40B4-BE49-F238E27FC236}">
                <a16:creationId xmlns:a16="http://schemas.microsoft.com/office/drawing/2014/main" id="{F19F6E3D-D529-2C29-9287-EA2B9D94B131}"/>
              </a:ext>
            </a:extLst>
          </p:cNvPr>
          <p:cNvSpPr>
            <a:spLocks noGrp="1"/>
          </p:cNvSpPr>
          <p:nvPr>
            <p:ph type="body" sz="quarter" idx="13"/>
          </p:nvPr>
        </p:nvSpPr>
        <p:spPr>
          <a:xfrm>
            <a:off x="286982" y="4522645"/>
            <a:ext cx="11328513" cy="741843"/>
          </a:xfrm>
        </p:spPr>
        <p:txBody>
          <a:bodyPr>
            <a:normAutofit/>
          </a:bodyPr>
          <a:lstStyle/>
          <a:p>
            <a:r>
              <a:rPr lang="nl-NL" sz="2800" dirty="0">
                <a:solidFill>
                  <a:schemeClr val="tx1"/>
                </a:solidFill>
              </a:rPr>
              <a:t>Ruimte maken voor hoop</a:t>
            </a:r>
          </a:p>
        </p:txBody>
      </p:sp>
    </p:spTree>
    <p:extLst>
      <p:ext uri="{BB962C8B-B14F-4D97-AF65-F5344CB8AC3E}">
        <p14:creationId xmlns:p14="http://schemas.microsoft.com/office/powerpoint/2010/main" val="395612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noFill/>
        </p:spPr>
        <p:txBody>
          <a:bodyPr>
            <a:normAutofit/>
          </a:bodyPr>
          <a:lstStyle/>
          <a:p>
            <a:pPr algn="ctr"/>
            <a:r>
              <a:rPr lang="nl-NL" dirty="0"/>
              <a:t>1.849 zelfdodingen in 2024</a:t>
            </a:r>
          </a:p>
        </p:txBody>
      </p:sp>
      <p:sp>
        <p:nvSpPr>
          <p:cNvPr id="3" name="Tijdelijke aanduiding voor inhoud 2"/>
          <p:cNvSpPr>
            <a:spLocks noGrp="1"/>
          </p:cNvSpPr>
          <p:nvPr>
            <p:ph type="body" sz="quarter" idx="20"/>
          </p:nvPr>
        </p:nvSpPr>
        <p:spPr>
          <a:xfrm>
            <a:off x="1253612" y="1508166"/>
            <a:ext cx="9452488" cy="4797631"/>
          </a:xfrm>
          <a:noFill/>
        </p:spPr>
        <p:txBody>
          <a:bodyPr>
            <a:normAutofit fontScale="55000" lnSpcReduction="20000"/>
          </a:bodyPr>
          <a:lstStyle/>
          <a:p>
            <a:pPr marL="227965" indent="-227965">
              <a:buNone/>
            </a:pPr>
            <a:r>
              <a:rPr lang="nl-NL" sz="3600" dirty="0">
                <a:cs typeface="Arial"/>
              </a:rPr>
              <a:t>	*************************</a:t>
            </a:r>
            <a:r>
              <a:rPr lang="nl-NL" sz="3600" dirty="0">
                <a:ea typeface="+mn-lt"/>
                <a:cs typeface="+mn-lt"/>
              </a:rPr>
              <a:t>***********************************************************************************************************************************************************************************************************************************************************************************************************************************************************************************************************************************************************************************************************************************************************************************************************************************************************************************************************************************************************************************************************************************************************************************************************************************************************************************************************************************************************************************************************************************************************************************************************************************************************************************************************************************************************************************************************************************************************************************************************************************************************************************************************************************************************************************************************************************************************************************************************************************************************************************************************************************</a:t>
            </a:r>
            <a:r>
              <a:rPr lang="en-US" sz="3600" dirty="0">
                <a:cs typeface="Arial"/>
              </a:rPr>
              <a:t> </a:t>
            </a:r>
            <a:endParaRPr lang="nl-NL" dirty="0"/>
          </a:p>
          <a:p>
            <a:pPr marL="227965" indent="-227965">
              <a:buNone/>
            </a:pPr>
            <a:endParaRPr lang="nl-NL" dirty="0"/>
          </a:p>
          <a:p>
            <a:pPr marL="227965" indent="-227965">
              <a:buNone/>
            </a:pPr>
            <a:endParaRPr lang="nl-NL" dirty="0"/>
          </a:p>
          <a:p>
            <a:pPr marL="0" indent="0">
              <a:buNone/>
            </a:pPr>
            <a:endParaRPr lang="nl-NL" sz="3600" dirty="0"/>
          </a:p>
        </p:txBody>
      </p:sp>
      <p:sp>
        <p:nvSpPr>
          <p:cNvPr id="6" name="Tekstvak 5">
            <a:extLst>
              <a:ext uri="{FF2B5EF4-FFF2-40B4-BE49-F238E27FC236}">
                <a16:creationId xmlns:a16="http://schemas.microsoft.com/office/drawing/2014/main" id="{45351D9E-4C98-61BA-3594-B32096F116B5}"/>
              </a:ext>
            </a:extLst>
          </p:cNvPr>
          <p:cNvSpPr txBox="1"/>
          <p:nvPr/>
        </p:nvSpPr>
        <p:spPr>
          <a:xfrm>
            <a:off x="9463682" y="5776697"/>
            <a:ext cx="126861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Arial" panose="020B0604020202020204" pitchFamily="34" charset="0"/>
                <a:cs typeface="Helvetica" panose="020B0604020202030204" pitchFamily="34" charset="0"/>
              </a:rPr>
              <a:t>* </a:t>
            </a:r>
            <a:r>
              <a:rPr kumimoji="0" lang="nl-NL" sz="1800" b="0" i="0" u="none" strike="noStrike" kern="1200" cap="none" spc="0" normalizeH="0" baseline="30000" noProof="0" dirty="0">
                <a:ln>
                  <a:noFill/>
                </a:ln>
                <a:solidFill>
                  <a:srgbClr val="000000"/>
                </a:solidFill>
                <a:effectLst/>
                <a:uLnTx/>
                <a:uFillTx/>
                <a:latin typeface="Arial" panose="020B0604020202020204" pitchFamily="34" charset="0"/>
                <a:cs typeface="Helvetica" panose="020B0604020202030204" pitchFamily="34" charset="0"/>
              </a:rPr>
              <a:t>=1 persoon</a:t>
            </a:r>
            <a:endParaRPr kumimoji="0" lang="nl-NL" sz="1800" b="0" i="0" u="none" strike="noStrike" kern="1200" cap="none" spc="0" normalizeH="0" baseline="0" noProof="0" dirty="0">
              <a:ln>
                <a:noFill/>
              </a:ln>
              <a:solidFill>
                <a:srgbClr val="000000"/>
              </a:solidFill>
              <a:effectLst/>
              <a:uLnTx/>
              <a:uFillTx/>
              <a:latin typeface="Arial" panose="020B0604020202020204" pitchFamily="34" charset="0"/>
              <a:cs typeface="Helvetica" panose="020B0604020202030204" pitchFamily="34" charset="0"/>
            </a:endParaRPr>
          </a:p>
        </p:txBody>
      </p:sp>
    </p:spTree>
    <p:extLst>
      <p:ext uri="{BB962C8B-B14F-4D97-AF65-F5344CB8AC3E}">
        <p14:creationId xmlns:p14="http://schemas.microsoft.com/office/powerpoint/2010/main" val="4083505493"/>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DC2D2-4B02-A940-889A-24552821CF38}"/>
            </a:ext>
          </a:extLst>
        </p:cNvPr>
        <p:cNvGrpSpPr/>
        <p:nvPr/>
      </p:nvGrpSpPr>
      <p:grpSpPr>
        <a:xfrm>
          <a:off x="0" y="0"/>
          <a:ext cx="0" cy="0"/>
          <a:chOff x="0" y="0"/>
          <a:chExt cx="0" cy="0"/>
        </a:xfrm>
      </p:grpSpPr>
      <p:sp>
        <p:nvSpPr>
          <p:cNvPr id="2" name="Freeform 16">
            <a:extLst>
              <a:ext uri="{FF2B5EF4-FFF2-40B4-BE49-F238E27FC236}">
                <a16:creationId xmlns:a16="http://schemas.microsoft.com/office/drawing/2014/main" id="{3F62EF4B-F3C1-CD4A-911A-9B26165722B2}"/>
              </a:ext>
            </a:extLst>
          </p:cNvPr>
          <p:cNvSpPr/>
          <p:nvPr/>
        </p:nvSpPr>
        <p:spPr>
          <a:xfrm>
            <a:off x="10153551" y="6211919"/>
            <a:ext cx="394231" cy="427780"/>
          </a:xfrm>
          <a:custGeom>
            <a:avLst/>
            <a:gdLst/>
            <a:ahLst/>
            <a:cxnLst/>
            <a:rect l="l" t="t" r="r" b="b"/>
            <a:pathLst>
              <a:path w="1293237" h="1293237">
                <a:moveTo>
                  <a:pt x="0" y="0"/>
                </a:moveTo>
                <a:lnTo>
                  <a:pt x="1293237" y="0"/>
                </a:lnTo>
                <a:lnTo>
                  <a:pt x="1293237" y="1293237"/>
                </a:lnTo>
                <a:lnTo>
                  <a:pt x="0" y="1293237"/>
                </a:lnTo>
                <a:lnTo>
                  <a:pt x="0" y="0"/>
                </a:lnTo>
                <a:close/>
              </a:path>
            </a:pathLst>
          </a:custGeom>
          <a:blipFill>
            <a:blip r:embed="rId3"/>
            <a:stretch>
              <a:fillRect/>
            </a:stretch>
          </a:blipFill>
        </p:spPr>
        <p:txBody>
          <a:bodyPr/>
          <a:lstStyle/>
          <a:p>
            <a:pPr defTabSz="914309" eaLnBrk="1" fontAlgn="auto" hangingPunct="1">
              <a:spcBef>
                <a:spcPts val="0"/>
              </a:spcBef>
              <a:spcAft>
                <a:spcPts val="0"/>
              </a:spcAft>
            </a:pPr>
            <a:endParaRPr lang="nl-NL">
              <a:solidFill>
                <a:srgbClr val="000000"/>
              </a:solidFill>
              <a:latin typeface="Aptos" panose="02110004020202020204"/>
              <a:ea typeface="+mn-ea"/>
              <a:cs typeface="+mn-cs"/>
            </a:endParaRPr>
          </a:p>
        </p:txBody>
      </p:sp>
      <p:pic>
        <p:nvPicPr>
          <p:cNvPr id="1026" name="Picture 2">
            <a:extLst>
              <a:ext uri="{FF2B5EF4-FFF2-40B4-BE49-F238E27FC236}">
                <a16:creationId xmlns:a16="http://schemas.microsoft.com/office/drawing/2014/main" id="{1DACFDEF-D9F9-3715-526F-D8B54182A1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3472" y="447"/>
            <a:ext cx="4465057" cy="6857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908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66F85-1F50-043B-71E0-AE36735933D9}"/>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5C43C9C-660B-E4B6-5F8A-26E1DC2C3D07}"/>
              </a:ext>
            </a:extLst>
          </p:cNvPr>
          <p:cNvSpPr>
            <a:spLocks noGrp="1"/>
          </p:cNvSpPr>
          <p:nvPr>
            <p:ph type="body" sz="quarter" idx="10"/>
          </p:nvPr>
        </p:nvSpPr>
        <p:spPr/>
        <p:txBody>
          <a:bodyPr/>
          <a:lstStyle/>
          <a:p>
            <a:r>
              <a:rPr lang="nl-NL" dirty="0"/>
              <a:t>“Zingeven aan wetgeving”</a:t>
            </a:r>
          </a:p>
          <a:p>
            <a:r>
              <a:rPr lang="nl-NL" sz="2000" dirty="0"/>
              <a:t>Lokale- en regionale suicidepreventie</a:t>
            </a:r>
          </a:p>
        </p:txBody>
      </p:sp>
    </p:spTree>
    <p:extLst>
      <p:ext uri="{BB962C8B-B14F-4D97-AF65-F5344CB8AC3E}">
        <p14:creationId xmlns:p14="http://schemas.microsoft.com/office/powerpoint/2010/main" val="78880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9104807-A174-21FA-874E-0DD51AEB0ED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49982" y="0"/>
            <a:ext cx="8092035"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5089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32165-9C3E-2FFB-7E88-AA71FD3AE3AD}"/>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CFC2BA2-C068-3B36-4B1F-91B399D92DB3}"/>
              </a:ext>
            </a:extLst>
          </p:cNvPr>
          <p:cNvSpPr>
            <a:spLocks noGrp="1"/>
          </p:cNvSpPr>
          <p:nvPr>
            <p:ph type="body" sz="quarter" idx="10"/>
          </p:nvPr>
        </p:nvSpPr>
        <p:spPr/>
        <p:txBody>
          <a:bodyPr/>
          <a:lstStyle/>
          <a:p>
            <a:r>
              <a:rPr lang="nl-NL" dirty="0"/>
              <a:t>“Zingeven aan wetgeving”</a:t>
            </a:r>
          </a:p>
          <a:p>
            <a:r>
              <a:rPr lang="nl-NL" sz="2000" dirty="0"/>
              <a:t>Lokale- en regionale suicidepreventie</a:t>
            </a:r>
          </a:p>
        </p:txBody>
      </p:sp>
    </p:spTree>
    <p:extLst>
      <p:ext uri="{BB962C8B-B14F-4D97-AF65-F5344CB8AC3E}">
        <p14:creationId xmlns:p14="http://schemas.microsoft.com/office/powerpoint/2010/main" val="2044812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C88BB-6A00-5EDF-0F37-CA44DF03F04A}"/>
              </a:ext>
            </a:extLst>
          </p:cNvPr>
          <p:cNvSpPr>
            <a:spLocks noGrp="1"/>
          </p:cNvSpPr>
          <p:nvPr>
            <p:ph type="title"/>
          </p:nvPr>
        </p:nvSpPr>
        <p:spPr>
          <a:xfrm>
            <a:off x="953729" y="676277"/>
            <a:ext cx="10274709" cy="5429555"/>
          </a:xfrm>
        </p:spPr>
        <p:txBody>
          <a:bodyPr>
            <a:normAutofit/>
          </a:bodyPr>
          <a:lstStyle/>
          <a:p>
            <a:pPr algn="ctr"/>
            <a:r>
              <a:rPr lang="nl-NL" sz="6000" dirty="0"/>
              <a:t>Preventie vs. Interventie</a:t>
            </a:r>
          </a:p>
        </p:txBody>
      </p:sp>
    </p:spTree>
    <p:extLst>
      <p:ext uri="{BB962C8B-B14F-4D97-AF65-F5344CB8AC3E}">
        <p14:creationId xmlns:p14="http://schemas.microsoft.com/office/powerpoint/2010/main" val="1136226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2D343-B295-BA4F-D2AD-645D2DDD5E4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F6F83F9-0209-8D7A-FAA9-3936F1988E3B}"/>
              </a:ext>
            </a:extLst>
          </p:cNvPr>
          <p:cNvSpPr>
            <a:spLocks noGrp="1"/>
          </p:cNvSpPr>
          <p:nvPr>
            <p:ph type="title"/>
          </p:nvPr>
        </p:nvSpPr>
        <p:spPr>
          <a:xfrm>
            <a:off x="914400" y="676277"/>
            <a:ext cx="9791700" cy="5332637"/>
          </a:xfrm>
        </p:spPr>
        <p:txBody>
          <a:bodyPr>
            <a:normAutofit/>
          </a:bodyPr>
          <a:lstStyle/>
          <a:p>
            <a:pPr algn="ctr"/>
            <a:r>
              <a:rPr lang="nl-NL" sz="6000" dirty="0"/>
              <a:t>GGZ vs. Sociaal Domein</a:t>
            </a:r>
          </a:p>
        </p:txBody>
      </p:sp>
    </p:spTree>
    <p:extLst>
      <p:ext uri="{BB962C8B-B14F-4D97-AF65-F5344CB8AC3E}">
        <p14:creationId xmlns:p14="http://schemas.microsoft.com/office/powerpoint/2010/main" val="2776232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07C5B4-6723-FAEC-3870-13D500B7F796}"/>
              </a:ext>
            </a:extLst>
          </p:cNvPr>
          <p:cNvSpPr>
            <a:spLocks noGrp="1"/>
          </p:cNvSpPr>
          <p:nvPr>
            <p:ph type="title"/>
          </p:nvPr>
        </p:nvSpPr>
        <p:spPr>
          <a:xfrm>
            <a:off x="974690" y="676277"/>
            <a:ext cx="9731410" cy="5252250"/>
          </a:xfrm>
        </p:spPr>
        <p:txBody>
          <a:bodyPr>
            <a:normAutofit/>
          </a:bodyPr>
          <a:lstStyle/>
          <a:p>
            <a:pPr algn="ctr"/>
            <a:r>
              <a:rPr lang="nl-NL" sz="6000" dirty="0"/>
              <a:t>Religie: Inclusie </a:t>
            </a:r>
            <a:r>
              <a:rPr lang="nl-NL" sz="6000" dirty="0" err="1"/>
              <a:t>vs</a:t>
            </a:r>
            <a:r>
              <a:rPr lang="nl-NL" sz="6000" dirty="0"/>
              <a:t> Exclusie</a:t>
            </a:r>
          </a:p>
        </p:txBody>
      </p:sp>
    </p:spTree>
    <p:extLst>
      <p:ext uri="{BB962C8B-B14F-4D97-AF65-F5344CB8AC3E}">
        <p14:creationId xmlns:p14="http://schemas.microsoft.com/office/powerpoint/2010/main" val="705105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B80CA-7AB0-1B6D-E010-1C15C781ACED}"/>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B453464-1873-5D1C-C45F-24E338F75E81}"/>
              </a:ext>
            </a:extLst>
          </p:cNvPr>
          <p:cNvSpPr>
            <a:spLocks noGrp="1"/>
          </p:cNvSpPr>
          <p:nvPr>
            <p:ph type="body" sz="quarter" idx="10"/>
          </p:nvPr>
        </p:nvSpPr>
        <p:spPr/>
        <p:txBody>
          <a:bodyPr/>
          <a:lstStyle/>
          <a:p>
            <a:r>
              <a:rPr lang="nl-NL" dirty="0"/>
              <a:t>“Zingeven aan wetgeving”</a:t>
            </a:r>
          </a:p>
          <a:p>
            <a:r>
              <a:rPr lang="nl-NL" sz="2000" dirty="0"/>
              <a:t>Lokale- en regionale suicidepreventie</a:t>
            </a:r>
          </a:p>
        </p:txBody>
      </p:sp>
    </p:spTree>
    <p:extLst>
      <p:ext uri="{BB962C8B-B14F-4D97-AF65-F5344CB8AC3E}">
        <p14:creationId xmlns:p14="http://schemas.microsoft.com/office/powerpoint/2010/main" val="3253549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01E704-5A13-AFC8-22E3-94DBB785C378}"/>
              </a:ext>
            </a:extLst>
          </p:cNvPr>
          <p:cNvSpPr>
            <a:spLocks noGrp="1"/>
          </p:cNvSpPr>
          <p:nvPr>
            <p:ph type="title"/>
          </p:nvPr>
        </p:nvSpPr>
        <p:spPr/>
        <p:txBody>
          <a:bodyPr/>
          <a:lstStyle/>
          <a:p>
            <a:r>
              <a:rPr lang="nl-NL" dirty="0">
                <a:ea typeface="Verdana"/>
                <a:cs typeface="Tahoma"/>
              </a:rPr>
              <a:t>Samen in actie</a:t>
            </a:r>
            <a:endParaRPr lang="nl-NL" dirty="0"/>
          </a:p>
        </p:txBody>
      </p:sp>
      <p:sp>
        <p:nvSpPr>
          <p:cNvPr id="3" name="Tijdelijke aanduiding voor tekst 2">
            <a:extLst>
              <a:ext uri="{FF2B5EF4-FFF2-40B4-BE49-F238E27FC236}">
                <a16:creationId xmlns:a16="http://schemas.microsoft.com/office/drawing/2014/main" id="{41436B3C-3BD3-80E8-A994-DEBA1B2313E2}"/>
              </a:ext>
            </a:extLst>
          </p:cNvPr>
          <p:cNvSpPr>
            <a:spLocks noGrp="1"/>
          </p:cNvSpPr>
          <p:nvPr>
            <p:ph type="body" sz="quarter" idx="20"/>
          </p:nvPr>
        </p:nvSpPr>
        <p:spPr/>
        <p:txBody>
          <a:bodyPr/>
          <a:lstStyle/>
          <a:p>
            <a:pPr marL="227965" indent="-227965"/>
            <a:r>
              <a:rPr lang="nl-NL" dirty="0">
                <a:hlinkClick r:id="rId2"/>
              </a:rPr>
              <a:t>www.113.nl/gemeenten</a:t>
            </a:r>
            <a:endParaRPr lang="nl-NL" dirty="0"/>
          </a:p>
          <a:p>
            <a:pPr marL="0" indent="0">
              <a:buNone/>
            </a:pPr>
            <a:r>
              <a:rPr lang="nl-NL" dirty="0"/>
              <a:t>Met o.a. kennisclips, actuele informatie over de wetgeving de leergang</a:t>
            </a:r>
            <a:br>
              <a:rPr lang="nl-NL" dirty="0"/>
            </a:br>
            <a:endParaRPr lang="nl-NL" dirty="0"/>
          </a:p>
          <a:p>
            <a:pPr marL="227965" indent="-227965"/>
            <a:r>
              <a:rPr lang="nl-NL" dirty="0">
                <a:ea typeface="+mn-lt"/>
                <a:cs typeface="+mn-lt"/>
                <a:hlinkClick r:id="rId3"/>
              </a:rPr>
              <a:t>home - d3rdeverdieping</a:t>
            </a:r>
            <a:r>
              <a:rPr lang="nl-NL" dirty="0">
                <a:ea typeface="+mn-lt"/>
                <a:cs typeface="+mn-lt"/>
              </a:rPr>
              <a:t> </a:t>
            </a:r>
            <a:endParaRPr lang="nl-NL" dirty="0"/>
          </a:p>
          <a:p>
            <a:pPr marL="0" indent="0">
              <a:buNone/>
            </a:pPr>
            <a:r>
              <a:rPr lang="nl-NL" dirty="0">
                <a:cs typeface="Arial"/>
              </a:rPr>
              <a:t>Het voorbeeld van zingeving en suicidepreventie in Arnhem</a:t>
            </a:r>
            <a:br>
              <a:rPr lang="nl-NL" dirty="0">
                <a:cs typeface="Arial"/>
              </a:rPr>
            </a:br>
            <a:endParaRPr lang="nl-NL" dirty="0">
              <a:cs typeface="Arial"/>
            </a:endParaRPr>
          </a:p>
          <a:p>
            <a:r>
              <a:rPr lang="nl-NL" u="sng" dirty="0">
                <a:hlinkClick r:id="rId4"/>
              </a:rPr>
              <a:t>https://113.qualtrics.com/jfe/form/SV_0GSqzNSwFuPHN1I</a:t>
            </a:r>
            <a:r>
              <a:rPr lang="nl-NL" dirty="0"/>
              <a:t>  </a:t>
            </a:r>
          </a:p>
          <a:p>
            <a:pPr marL="0" indent="0">
              <a:buNone/>
            </a:pPr>
            <a:r>
              <a:rPr lang="nl-NL" dirty="0"/>
              <a:t>Evaluatie van het </a:t>
            </a:r>
            <a:r>
              <a:rPr lang="nl-NL" dirty="0" err="1"/>
              <a:t>webinar</a:t>
            </a:r>
            <a:endParaRPr lang="nl-NL" dirty="0"/>
          </a:p>
          <a:p>
            <a:pPr marL="0" indent="0">
              <a:buNone/>
            </a:pPr>
            <a:endParaRPr lang="nl-NL" dirty="0">
              <a:cs typeface="Arial"/>
            </a:endParaRPr>
          </a:p>
          <a:p>
            <a:pPr marL="0" indent="0">
              <a:buNone/>
            </a:pPr>
            <a:endParaRPr lang="nl-NL" dirty="0">
              <a:cs typeface="Arial"/>
            </a:endParaRPr>
          </a:p>
          <a:p>
            <a:pPr marL="0" indent="0">
              <a:buNone/>
            </a:pPr>
            <a:endParaRPr lang="nl-NL" dirty="0">
              <a:cs typeface="Arial"/>
            </a:endParaRPr>
          </a:p>
          <a:p>
            <a:pPr marL="227965" indent="-227965"/>
            <a:endParaRPr lang="nl-NL" dirty="0"/>
          </a:p>
          <a:p>
            <a:pPr marL="227965" indent="-227965"/>
            <a:endParaRPr lang="nl-NL" dirty="0"/>
          </a:p>
        </p:txBody>
      </p:sp>
    </p:spTree>
    <p:extLst>
      <p:ext uri="{BB962C8B-B14F-4D97-AF65-F5344CB8AC3E}">
        <p14:creationId xmlns:p14="http://schemas.microsoft.com/office/powerpoint/2010/main" val="943772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F418CBA1-80EE-76B3-4B0F-9E3E1A3CC558}"/>
              </a:ext>
            </a:extLst>
          </p:cNvPr>
          <p:cNvSpPr/>
          <p:nvPr/>
        </p:nvSpPr>
        <p:spPr>
          <a:xfrm>
            <a:off x="0" y="0"/>
            <a:ext cx="12192000" cy="6858000"/>
          </a:xfrm>
          <a:prstGeom prst="rect">
            <a:avLst/>
          </a:prstGeom>
          <a:solidFill>
            <a:srgbClr val="DA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4EB2298C-6A15-DE6C-B496-1945DEBB04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949985" y="5249852"/>
            <a:ext cx="8292029" cy="669347"/>
          </a:xfrm>
          <a:prstGeom prst="rect">
            <a:avLst/>
          </a:prstGeom>
        </p:spPr>
      </p:pic>
      <p:pic>
        <p:nvPicPr>
          <p:cNvPr id="7" name="Afbeelding 6">
            <a:extLst>
              <a:ext uri="{FF2B5EF4-FFF2-40B4-BE49-F238E27FC236}">
                <a16:creationId xmlns:a16="http://schemas.microsoft.com/office/drawing/2014/main" id="{FBA10DA8-8BDF-BE57-22E9-721BF2CA47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1949985" y="4578041"/>
            <a:ext cx="8292029" cy="649661"/>
          </a:xfrm>
          <a:prstGeom prst="rect">
            <a:avLst/>
          </a:prstGeom>
        </p:spPr>
      </p:pic>
      <p:pic>
        <p:nvPicPr>
          <p:cNvPr id="8" name="Afbeelding 7">
            <a:extLst>
              <a:ext uri="{FF2B5EF4-FFF2-40B4-BE49-F238E27FC236}">
                <a16:creationId xmlns:a16="http://schemas.microsoft.com/office/drawing/2014/main" id="{1826EBBE-4D3E-278F-1D99-5E41AA6E99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949985" y="3893624"/>
            <a:ext cx="8292029" cy="673285"/>
          </a:xfrm>
          <a:prstGeom prst="rect">
            <a:avLst/>
          </a:prstGeom>
        </p:spPr>
      </p:pic>
      <p:pic>
        <p:nvPicPr>
          <p:cNvPr id="9" name="Afbeelding 8">
            <a:extLst>
              <a:ext uri="{FF2B5EF4-FFF2-40B4-BE49-F238E27FC236}">
                <a16:creationId xmlns:a16="http://schemas.microsoft.com/office/drawing/2014/main" id="{4CF4BDC1-8C6F-7F9F-297B-8E54C6162A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1949985" y="3236768"/>
            <a:ext cx="8292029" cy="657535"/>
          </a:xfrm>
          <a:prstGeom prst="rect">
            <a:avLst/>
          </a:prstGeom>
        </p:spPr>
      </p:pic>
      <p:pic>
        <p:nvPicPr>
          <p:cNvPr id="10" name="Afbeelding 9">
            <a:extLst>
              <a:ext uri="{FF2B5EF4-FFF2-40B4-BE49-F238E27FC236}">
                <a16:creationId xmlns:a16="http://schemas.microsoft.com/office/drawing/2014/main" id="{681196DD-1C05-8E2D-8CE5-6AB0FF7E3F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a:off x="1949985" y="2550298"/>
            <a:ext cx="8292029" cy="661472"/>
          </a:xfrm>
          <a:prstGeom prst="rect">
            <a:avLst/>
          </a:prstGeom>
        </p:spPr>
      </p:pic>
      <p:pic>
        <p:nvPicPr>
          <p:cNvPr id="11" name="Afbeelding 10">
            <a:extLst>
              <a:ext uri="{FF2B5EF4-FFF2-40B4-BE49-F238E27FC236}">
                <a16:creationId xmlns:a16="http://schemas.microsoft.com/office/drawing/2014/main" id="{C20AF412-FBEA-CCA3-99C7-E40F308E41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a:off x="1949985" y="1694522"/>
            <a:ext cx="8292029" cy="830778"/>
          </a:xfrm>
          <a:prstGeom prst="rect">
            <a:avLst/>
          </a:prstGeom>
        </p:spPr>
      </p:pic>
      <p:sp>
        <p:nvSpPr>
          <p:cNvPr id="12" name="Title 1">
            <a:extLst>
              <a:ext uri="{FF2B5EF4-FFF2-40B4-BE49-F238E27FC236}">
                <a16:creationId xmlns:a16="http://schemas.microsoft.com/office/drawing/2014/main" id="{CB3DDFAF-3644-167B-D411-975085ADC16D}"/>
              </a:ext>
            </a:extLst>
          </p:cNvPr>
          <p:cNvSpPr txBox="1">
            <a:spLocks/>
          </p:cNvSpPr>
          <p:nvPr/>
        </p:nvSpPr>
        <p:spPr>
          <a:xfrm>
            <a:off x="3155192" y="541494"/>
            <a:ext cx="5881614" cy="9863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C00000"/>
                </a:solidFill>
                <a:latin typeface="+mj-lt"/>
                <a:ea typeface="+mj-ea"/>
                <a:cs typeface="+mj-cs"/>
              </a:defRPr>
            </a:lvl1pPr>
          </a:lstStyle>
          <a:p>
            <a:pPr algn="ctr"/>
            <a:r>
              <a:rPr lang="en-US" sz="2800">
                <a:solidFill>
                  <a:schemeClr val="tx1"/>
                </a:solidFill>
              </a:rPr>
              <a:t>Van </a:t>
            </a:r>
            <a:r>
              <a:rPr lang="en-US" sz="2800" err="1">
                <a:solidFill>
                  <a:schemeClr val="tx1"/>
                </a:solidFill>
              </a:rPr>
              <a:t>denken</a:t>
            </a:r>
            <a:r>
              <a:rPr lang="en-US" sz="2800">
                <a:solidFill>
                  <a:schemeClr val="tx1"/>
                </a:solidFill>
              </a:rPr>
              <a:t> </a:t>
            </a:r>
            <a:r>
              <a:rPr lang="en-US" sz="2800" err="1">
                <a:solidFill>
                  <a:schemeClr val="tx1"/>
                </a:solidFill>
              </a:rPr>
              <a:t>naar</a:t>
            </a:r>
            <a:r>
              <a:rPr lang="en-US" sz="2800">
                <a:solidFill>
                  <a:schemeClr val="tx1"/>
                </a:solidFill>
              </a:rPr>
              <a:t> </a:t>
            </a:r>
            <a:r>
              <a:rPr lang="en-US" sz="2800" err="1">
                <a:solidFill>
                  <a:schemeClr val="tx1"/>
                </a:solidFill>
              </a:rPr>
              <a:t>doen</a:t>
            </a:r>
            <a:endParaRPr lang="en-US" sz="2800">
              <a:solidFill>
                <a:schemeClr val="tx1"/>
              </a:solidFill>
            </a:endParaRPr>
          </a:p>
        </p:txBody>
      </p:sp>
      <p:pic>
        <p:nvPicPr>
          <p:cNvPr id="13" name="Afbeelding 12">
            <a:extLst>
              <a:ext uri="{FF2B5EF4-FFF2-40B4-BE49-F238E27FC236}">
                <a16:creationId xmlns:a16="http://schemas.microsoft.com/office/drawing/2014/main" id="{67AC944B-DD12-4BDA-DA4F-267B0834647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0800000">
            <a:off x="1949985" y="5249852"/>
            <a:ext cx="8292028" cy="669347"/>
          </a:xfrm>
          <a:prstGeom prst="rect">
            <a:avLst/>
          </a:prstGeom>
        </p:spPr>
      </p:pic>
      <p:pic>
        <p:nvPicPr>
          <p:cNvPr id="14" name="Afbeelding 13">
            <a:extLst>
              <a:ext uri="{FF2B5EF4-FFF2-40B4-BE49-F238E27FC236}">
                <a16:creationId xmlns:a16="http://schemas.microsoft.com/office/drawing/2014/main" id="{857E3FF1-4175-3833-ADDE-6CFC1C79A4B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0800000">
            <a:off x="1949985" y="4578041"/>
            <a:ext cx="8292029" cy="649660"/>
          </a:xfrm>
          <a:prstGeom prst="rect">
            <a:avLst/>
          </a:prstGeom>
        </p:spPr>
      </p:pic>
      <p:pic>
        <p:nvPicPr>
          <p:cNvPr id="15" name="Afbeelding 14">
            <a:extLst>
              <a:ext uri="{FF2B5EF4-FFF2-40B4-BE49-F238E27FC236}">
                <a16:creationId xmlns:a16="http://schemas.microsoft.com/office/drawing/2014/main" id="{82953AEC-FB95-3D04-A6B6-B351EB5A64A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0800000">
            <a:off x="1949985" y="3893624"/>
            <a:ext cx="8292029" cy="673284"/>
          </a:xfrm>
          <a:prstGeom prst="rect">
            <a:avLst/>
          </a:prstGeom>
        </p:spPr>
      </p:pic>
      <p:pic>
        <p:nvPicPr>
          <p:cNvPr id="16" name="Afbeelding 15">
            <a:extLst>
              <a:ext uri="{FF2B5EF4-FFF2-40B4-BE49-F238E27FC236}">
                <a16:creationId xmlns:a16="http://schemas.microsoft.com/office/drawing/2014/main" id="{34A26FD6-B152-9670-1D69-9A6CE068269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0800000">
            <a:off x="1949985" y="3236768"/>
            <a:ext cx="8292029" cy="657534"/>
          </a:xfrm>
          <a:prstGeom prst="rect">
            <a:avLst/>
          </a:prstGeom>
        </p:spPr>
      </p:pic>
      <p:grpSp>
        <p:nvGrpSpPr>
          <p:cNvPr id="17" name="Groep 16">
            <a:extLst>
              <a:ext uri="{FF2B5EF4-FFF2-40B4-BE49-F238E27FC236}">
                <a16:creationId xmlns:a16="http://schemas.microsoft.com/office/drawing/2014/main" id="{538C0EAA-7516-3C64-F147-3F0B23A7B90F}"/>
              </a:ext>
            </a:extLst>
          </p:cNvPr>
          <p:cNvGrpSpPr/>
          <p:nvPr/>
        </p:nvGrpSpPr>
        <p:grpSpPr>
          <a:xfrm>
            <a:off x="910016" y="3015524"/>
            <a:ext cx="10643897" cy="1183778"/>
            <a:chOff x="672732" y="3687150"/>
            <a:chExt cx="10583727" cy="1183778"/>
          </a:xfrm>
        </p:grpSpPr>
        <p:sp>
          <p:nvSpPr>
            <p:cNvPr id="18" name="Tijdelijke aanduiding voor inhoud 3">
              <a:extLst>
                <a:ext uri="{FF2B5EF4-FFF2-40B4-BE49-F238E27FC236}">
                  <a16:creationId xmlns:a16="http://schemas.microsoft.com/office/drawing/2014/main" id="{C7B9F1F1-3652-B2E2-419B-A8E5235C2538}"/>
                </a:ext>
              </a:extLst>
            </p:cNvPr>
            <p:cNvSpPr txBox="1">
              <a:spLocks/>
            </p:cNvSpPr>
            <p:nvPr/>
          </p:nvSpPr>
          <p:spPr>
            <a:xfrm>
              <a:off x="672732" y="4470818"/>
              <a:ext cx="2233499" cy="4001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2000"/>
                <a:t>Onzichtbaar</a:t>
              </a:r>
              <a:endParaRPr lang="en-US">
                <a:latin typeface="+mj-lt"/>
              </a:endParaRPr>
            </a:p>
          </p:txBody>
        </p:sp>
        <p:sp>
          <p:nvSpPr>
            <p:cNvPr id="19" name="Rechthoek 18">
              <a:extLst>
                <a:ext uri="{FF2B5EF4-FFF2-40B4-BE49-F238E27FC236}">
                  <a16:creationId xmlns:a16="http://schemas.microsoft.com/office/drawing/2014/main" id="{9F1543CD-A2DA-3AEE-6FCB-E5D2C6A589EE}"/>
                </a:ext>
              </a:extLst>
            </p:cNvPr>
            <p:cNvSpPr/>
            <p:nvPr/>
          </p:nvSpPr>
          <p:spPr>
            <a:xfrm>
              <a:off x="672732" y="3687150"/>
              <a:ext cx="1774673" cy="400110"/>
            </a:xfrm>
            <a:prstGeom prst="rect">
              <a:avLst/>
            </a:prstGeom>
          </p:spPr>
          <p:txBody>
            <a:bodyPr wrap="square">
              <a:spAutoFit/>
            </a:bodyPr>
            <a:lstStyle/>
            <a:p>
              <a:r>
                <a:rPr lang="nl-NL" sz="2000"/>
                <a:t>Zichtbaar</a:t>
              </a:r>
              <a:endParaRPr lang="nl-NL" sz="2400">
                <a:latin typeface="+mj-lt"/>
              </a:endParaRPr>
            </a:p>
          </p:txBody>
        </p:sp>
        <p:pic>
          <p:nvPicPr>
            <p:cNvPr id="20" name="Afbeelding 19">
              <a:extLst>
                <a:ext uri="{FF2B5EF4-FFF2-40B4-BE49-F238E27FC236}">
                  <a16:creationId xmlns:a16="http://schemas.microsoft.com/office/drawing/2014/main" id="{F35A8456-3FFA-031F-6CAA-E80E0752F51D}"/>
                </a:ext>
              </a:extLst>
            </p:cNvPr>
            <p:cNvPicPr>
              <a:picLocks noChangeAspect="1"/>
            </p:cNvPicPr>
            <p:nvPr/>
          </p:nvPicPr>
          <p:blipFill rotWithShape="1">
            <a:blip r:embed="rId12">
              <a:extLst>
                <a:ext uri="{28A0092B-C50C-407E-A947-70E740481C1C}">
                  <a14:useLocalDpi xmlns:a14="http://schemas.microsoft.com/office/drawing/2010/main" val="0"/>
                </a:ext>
              </a:extLst>
            </a:blip>
            <a:srcRect l="9130" t="-54399" r="36934" b="-1"/>
            <a:stretch/>
          </p:blipFill>
          <p:spPr>
            <a:xfrm>
              <a:off x="672732" y="4181692"/>
              <a:ext cx="4340334" cy="106736"/>
            </a:xfrm>
            <a:prstGeom prst="rect">
              <a:avLst/>
            </a:prstGeom>
          </p:spPr>
        </p:pic>
        <p:pic>
          <p:nvPicPr>
            <p:cNvPr id="21" name="Afbeelding 20">
              <a:extLst>
                <a:ext uri="{FF2B5EF4-FFF2-40B4-BE49-F238E27FC236}">
                  <a16:creationId xmlns:a16="http://schemas.microsoft.com/office/drawing/2014/main" id="{F896827C-6304-40AD-30EF-6ACDD1508764}"/>
                </a:ext>
              </a:extLst>
            </p:cNvPr>
            <p:cNvPicPr>
              <a:picLocks noChangeAspect="1"/>
            </p:cNvPicPr>
            <p:nvPr/>
          </p:nvPicPr>
          <p:blipFill rotWithShape="1">
            <a:blip r:embed="rId12">
              <a:extLst>
                <a:ext uri="{28A0092B-C50C-407E-A947-70E740481C1C}">
                  <a14:useLocalDpi xmlns:a14="http://schemas.microsoft.com/office/drawing/2010/main" val="0"/>
                </a:ext>
              </a:extLst>
            </a:blip>
            <a:srcRect l="36932" t="-55460" r="-315" b="-89608"/>
            <a:stretch/>
          </p:blipFill>
          <p:spPr>
            <a:xfrm>
              <a:off x="6654260" y="4181693"/>
              <a:ext cx="4602199" cy="171104"/>
            </a:xfrm>
            <a:prstGeom prst="rect">
              <a:avLst/>
            </a:prstGeom>
          </p:spPr>
        </p:pic>
      </p:grpSp>
    </p:spTree>
    <p:extLst>
      <p:ext uri="{BB962C8B-B14F-4D97-AF65-F5344CB8AC3E}">
        <p14:creationId xmlns:p14="http://schemas.microsoft.com/office/powerpoint/2010/main" val="295215806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75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10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125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2.29167E-6 4.07407E-6 L -0.00013 0.29143 " pathEditMode="relative" rAng="0" ptsTypes="AA">
                                      <p:cBhvr>
                                        <p:cTn id="31" dur="1000" fill="hold"/>
                                        <p:tgtEl>
                                          <p:spTgt spid="17"/>
                                        </p:tgtEl>
                                        <p:attrNameLst>
                                          <p:attrName>ppt_x</p:attrName>
                                          <p:attrName>ppt_y</p:attrName>
                                        </p:attrNameLst>
                                      </p:cBhvr>
                                      <p:rCtr x="-13" y="14560"/>
                                    </p:animMotion>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nodeType="withEffect">
                                  <p:stCondLst>
                                    <p:cond delay="25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nodeType="withEffect">
                                  <p:stCondLst>
                                    <p:cond delay="5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nodeType="withEffect">
                                  <p:stCondLst>
                                    <p:cond delay="75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6">
            <a:extLst>
              <a:ext uri="{FF2B5EF4-FFF2-40B4-BE49-F238E27FC236}">
                <a16:creationId xmlns:a16="http://schemas.microsoft.com/office/drawing/2014/main" id="{8CC61534-18A9-8EF5-8FAB-B836B67D106F}"/>
              </a:ext>
            </a:extLst>
          </p:cNvPr>
          <p:cNvSpPr txBox="1">
            <a:spLocks/>
          </p:cNvSpPr>
          <p:nvPr/>
        </p:nvSpPr>
        <p:spPr>
          <a:xfrm>
            <a:off x="5503302" y="1402487"/>
            <a:ext cx="1337552" cy="704987"/>
          </a:xfrm>
          <a:prstGeom prst="rect">
            <a:avLst/>
          </a:prstGeom>
        </p:spPr>
        <p:txBody>
          <a:bodyPr/>
          <a:lstStyle>
            <a:lvl1pPr marL="228594" indent="-228594" algn="l" rtl="0" eaLnBrk="1" fontAlgn="base" hangingPunct="1">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783" indent="-228594"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2971"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160" indent="-228594"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349" indent="-228594"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nl-NL" sz="4800" b="0" i="0" u="none" strike="noStrike" kern="1200" cap="none" spc="0" normalizeH="0" baseline="0" noProof="0" dirty="0">
                <a:ln>
                  <a:noFill/>
                </a:ln>
                <a:solidFill>
                  <a:srgbClr val="000000"/>
                </a:solidFill>
                <a:effectLst/>
                <a:uLnTx/>
                <a:uFillTx/>
                <a:latin typeface="Arial"/>
              </a:rPr>
              <a:t>Bij </a:t>
            </a:r>
          </a:p>
        </p:txBody>
      </p:sp>
      <p:sp>
        <p:nvSpPr>
          <p:cNvPr id="6" name="Tijdelijke aanduiding voor tekst 6">
            <a:extLst>
              <a:ext uri="{FF2B5EF4-FFF2-40B4-BE49-F238E27FC236}">
                <a16:creationId xmlns:a16="http://schemas.microsoft.com/office/drawing/2014/main" id="{7E6A0861-755E-AC82-F173-6CF54F829893}"/>
              </a:ext>
            </a:extLst>
          </p:cNvPr>
          <p:cNvSpPr txBox="1">
            <a:spLocks/>
          </p:cNvSpPr>
          <p:nvPr/>
        </p:nvSpPr>
        <p:spPr bwMode="auto">
          <a:xfrm>
            <a:off x="4215957" y="2045191"/>
            <a:ext cx="3912242" cy="1852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594" indent="-228594" algn="l" rtl="0" eaLnBrk="1" fontAlgn="base" hangingPunct="1">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783" indent="-228594"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2971"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160" indent="-228594"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349" indent="-228594"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nl-NL" sz="13800" b="1" i="0" u="none" strike="noStrike" kern="1200" cap="none" spc="0" normalizeH="0" baseline="0" noProof="0">
                <a:ln>
                  <a:noFill/>
                </a:ln>
                <a:solidFill>
                  <a:srgbClr val="2BA378"/>
                </a:solidFill>
                <a:effectLst/>
                <a:uLnTx/>
                <a:uFillTx/>
                <a:latin typeface="Arial"/>
              </a:rPr>
              <a:t>60%</a:t>
            </a:r>
          </a:p>
        </p:txBody>
      </p:sp>
      <p:sp>
        <p:nvSpPr>
          <p:cNvPr id="7" name="Tijdelijke aanduiding voor tekst 6">
            <a:extLst>
              <a:ext uri="{FF2B5EF4-FFF2-40B4-BE49-F238E27FC236}">
                <a16:creationId xmlns:a16="http://schemas.microsoft.com/office/drawing/2014/main" id="{D150850C-04AF-8F0B-CA2F-CCEE4F6170BB}"/>
              </a:ext>
            </a:extLst>
          </p:cNvPr>
          <p:cNvSpPr txBox="1">
            <a:spLocks/>
          </p:cNvSpPr>
          <p:nvPr/>
        </p:nvSpPr>
        <p:spPr bwMode="auto">
          <a:xfrm>
            <a:off x="3900806" y="3965614"/>
            <a:ext cx="4390387" cy="125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594" indent="-228594" algn="l" rtl="0" eaLnBrk="1" fontAlgn="base" hangingPunct="1">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783" indent="-228594"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2971" indent="-228594"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160" indent="-228594"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349" indent="-228594"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nl-NL" sz="3600" b="0" i="0" u="none" strike="noStrike" kern="1200" cap="none" spc="0" normalizeH="0" baseline="0" noProof="0">
                <a:ln>
                  <a:noFill/>
                </a:ln>
                <a:solidFill>
                  <a:srgbClr val="000000"/>
                </a:solidFill>
                <a:effectLst/>
                <a:uLnTx/>
                <a:uFillTx/>
                <a:latin typeface="Arial"/>
              </a:rPr>
              <a:t>van suïcides zijn mensen niet in zicht van zorg</a:t>
            </a:r>
          </a:p>
        </p:txBody>
      </p:sp>
    </p:spTree>
    <p:extLst>
      <p:ext uri="{BB962C8B-B14F-4D97-AF65-F5344CB8AC3E}">
        <p14:creationId xmlns:p14="http://schemas.microsoft.com/office/powerpoint/2010/main" val="1561174536"/>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8801E7E7-8E9D-C341-5532-D9753E9DACC7}"/>
              </a:ext>
            </a:extLst>
          </p:cNvPr>
          <p:cNvSpPr>
            <a:spLocks noGrp="1"/>
          </p:cNvSpPr>
          <p:nvPr>
            <p:ph type="title"/>
          </p:nvPr>
        </p:nvSpPr>
        <p:spPr>
          <a:xfrm>
            <a:off x="1067000" y="676277"/>
            <a:ext cx="4571999" cy="1014413"/>
          </a:xfrm>
        </p:spPr>
        <p:txBody>
          <a:bodyPr>
            <a:normAutofit fontScale="90000"/>
          </a:bodyPr>
          <a:lstStyle/>
          <a:p>
            <a:r>
              <a:rPr lang="en-US" dirty="0"/>
              <a:t>Alleen door er </a:t>
            </a:r>
            <a:r>
              <a:rPr lang="en-US" dirty="0" err="1"/>
              <a:t>naar</a:t>
            </a:r>
            <a:r>
              <a:rPr lang="en-US" dirty="0"/>
              <a:t> </a:t>
            </a:r>
            <a:r>
              <a:rPr lang="en-US" dirty="0" err="1"/>
              <a:t>te</a:t>
            </a:r>
            <a:r>
              <a:rPr lang="en-US" dirty="0"/>
              <a:t> </a:t>
            </a:r>
            <a:r>
              <a:rPr lang="en-US" dirty="0" err="1"/>
              <a:t>vragen</a:t>
            </a:r>
            <a:r>
              <a:rPr lang="en-US" dirty="0"/>
              <a:t> </a:t>
            </a:r>
            <a:r>
              <a:rPr lang="en-US" dirty="0" err="1"/>
              <a:t>worden</a:t>
            </a:r>
            <a:r>
              <a:rPr lang="en-US" dirty="0"/>
              <a:t> </a:t>
            </a:r>
            <a:r>
              <a:rPr lang="en-US" dirty="0" err="1"/>
              <a:t>suicidale</a:t>
            </a:r>
            <a:r>
              <a:rPr lang="en-US" dirty="0"/>
              <a:t> </a:t>
            </a:r>
            <a:r>
              <a:rPr lang="en-US" dirty="0" err="1"/>
              <a:t>gedachtes</a:t>
            </a:r>
            <a:r>
              <a:rPr lang="en-US" dirty="0"/>
              <a:t> </a:t>
            </a:r>
            <a:r>
              <a:rPr lang="en-US" dirty="0" err="1"/>
              <a:t>zichtbaar</a:t>
            </a:r>
            <a:endParaRPr lang="en-US" dirty="0"/>
          </a:p>
        </p:txBody>
      </p:sp>
      <p:sp>
        <p:nvSpPr>
          <p:cNvPr id="19" name="Text Placeholder 3">
            <a:extLst>
              <a:ext uri="{FF2B5EF4-FFF2-40B4-BE49-F238E27FC236}">
                <a16:creationId xmlns:a16="http://schemas.microsoft.com/office/drawing/2014/main" id="{19BE5477-A03F-97B7-1BFD-3AC803E75EB7}"/>
              </a:ext>
            </a:extLst>
          </p:cNvPr>
          <p:cNvSpPr>
            <a:spLocks noGrp="1"/>
          </p:cNvSpPr>
          <p:nvPr>
            <p:ph type="body" sz="quarter" idx="20"/>
          </p:nvPr>
        </p:nvSpPr>
        <p:spPr>
          <a:xfrm>
            <a:off x="1066999" y="1825626"/>
            <a:ext cx="4571999" cy="4117973"/>
          </a:xfrm>
        </p:spPr>
        <p:txBody>
          <a:bodyPr/>
          <a:lstStyle/>
          <a:p>
            <a:pPr marL="0" indent="0">
              <a:buNone/>
            </a:pPr>
            <a:r>
              <a:rPr lang="en-US" dirty="0" err="1"/>
              <a:t>Formele</a:t>
            </a:r>
            <a:r>
              <a:rPr lang="en-US" dirty="0"/>
              <a:t> en </a:t>
            </a:r>
            <a:r>
              <a:rPr lang="en-US" dirty="0" err="1"/>
              <a:t>informele</a:t>
            </a:r>
            <a:r>
              <a:rPr lang="en-US" dirty="0"/>
              <a:t> </a:t>
            </a:r>
            <a:r>
              <a:rPr lang="en-US" dirty="0" err="1"/>
              <a:t>hulpverleners</a:t>
            </a:r>
            <a:r>
              <a:rPr lang="en-US" dirty="0"/>
              <a:t> </a:t>
            </a:r>
            <a:r>
              <a:rPr lang="en-US" dirty="0" err="1"/>
              <a:t>bieden</a:t>
            </a:r>
            <a:r>
              <a:rPr lang="en-US" dirty="0"/>
              <a:t> </a:t>
            </a:r>
            <a:r>
              <a:rPr lang="en-US" dirty="0" err="1"/>
              <a:t>een</a:t>
            </a:r>
            <a:r>
              <a:rPr lang="en-US" dirty="0"/>
              <a:t> </a:t>
            </a:r>
            <a:r>
              <a:rPr lang="en-US" dirty="0" err="1"/>
              <a:t>vangnet</a:t>
            </a:r>
            <a:r>
              <a:rPr lang="en-US" dirty="0"/>
              <a:t> om </a:t>
            </a:r>
            <a:r>
              <a:rPr lang="en-US" dirty="0" err="1"/>
              <a:t>zelfdoding</a:t>
            </a:r>
            <a:r>
              <a:rPr lang="en-US" dirty="0"/>
              <a:t> </a:t>
            </a:r>
            <a:r>
              <a:rPr lang="en-US" dirty="0" err="1"/>
              <a:t>te</a:t>
            </a:r>
            <a:r>
              <a:rPr lang="en-US" dirty="0"/>
              <a:t> </a:t>
            </a:r>
            <a:r>
              <a:rPr lang="en-US" dirty="0" err="1"/>
              <a:t>voorkomen</a:t>
            </a:r>
            <a:r>
              <a:rPr lang="en-US" dirty="0"/>
              <a:t>. Al </a:t>
            </a:r>
            <a:r>
              <a:rPr lang="en-US" dirty="0" err="1"/>
              <a:t>hun</a:t>
            </a:r>
            <a:r>
              <a:rPr lang="en-US" dirty="0"/>
              <a:t> </a:t>
            </a:r>
            <a:r>
              <a:rPr lang="en-US" dirty="0" err="1"/>
              <a:t>acties</a:t>
            </a:r>
            <a:r>
              <a:rPr lang="en-US" dirty="0"/>
              <a:t> </a:t>
            </a:r>
            <a:r>
              <a:rPr lang="en-US" dirty="0" err="1"/>
              <a:t>vormen</a:t>
            </a:r>
            <a:r>
              <a:rPr lang="en-US" dirty="0"/>
              <a:t> </a:t>
            </a:r>
            <a:r>
              <a:rPr lang="en-US" dirty="0" err="1"/>
              <a:t>samen</a:t>
            </a:r>
            <a:r>
              <a:rPr lang="en-US" dirty="0"/>
              <a:t> </a:t>
            </a:r>
            <a:r>
              <a:rPr lang="en-US" dirty="0" err="1"/>
              <a:t>een</a:t>
            </a:r>
            <a:r>
              <a:rPr lang="en-US" dirty="0"/>
              <a:t> </a:t>
            </a:r>
            <a:r>
              <a:rPr lang="en-US" dirty="0" err="1"/>
              <a:t>groter</a:t>
            </a:r>
            <a:r>
              <a:rPr lang="en-US" dirty="0"/>
              <a:t> </a:t>
            </a:r>
            <a:r>
              <a:rPr lang="en-US" dirty="0" err="1"/>
              <a:t>geheel</a:t>
            </a:r>
            <a:r>
              <a:rPr lang="en-US" dirty="0"/>
              <a:t> en </a:t>
            </a:r>
            <a:r>
              <a:rPr lang="en-US" dirty="0" err="1"/>
              <a:t>hebben</a:t>
            </a:r>
            <a:r>
              <a:rPr lang="en-US" dirty="0"/>
              <a:t> impact.</a:t>
            </a:r>
          </a:p>
        </p:txBody>
      </p:sp>
      <p:pic>
        <p:nvPicPr>
          <p:cNvPr id="8" name="Afbeelding 7">
            <a:extLst>
              <a:ext uri="{FF2B5EF4-FFF2-40B4-BE49-F238E27FC236}">
                <a16:creationId xmlns:a16="http://schemas.microsoft.com/office/drawing/2014/main" id="{386F4C72-1685-867B-4FD5-7CCFE9202AC1}"/>
              </a:ext>
            </a:extLst>
          </p:cNvPr>
          <p:cNvPicPr>
            <a:picLocks noChangeAspect="1"/>
          </p:cNvPicPr>
          <p:nvPr/>
        </p:nvPicPr>
        <p:blipFill>
          <a:blip r:embed="rId2"/>
          <a:stretch>
            <a:fillRect/>
          </a:stretch>
        </p:blipFill>
        <p:spPr>
          <a:xfrm>
            <a:off x="5411493" y="382807"/>
            <a:ext cx="6550053" cy="5902246"/>
          </a:xfrm>
          <a:prstGeom prst="rect">
            <a:avLst/>
          </a:prstGeom>
        </p:spPr>
      </p:pic>
    </p:spTree>
    <p:extLst>
      <p:ext uri="{BB962C8B-B14F-4D97-AF65-F5344CB8AC3E}">
        <p14:creationId xmlns:p14="http://schemas.microsoft.com/office/powerpoint/2010/main" val="1593002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st, schermopname, Lettertype&#10;&#10;Automatisch gegenereerde beschrijving">
            <a:extLst>
              <a:ext uri="{FF2B5EF4-FFF2-40B4-BE49-F238E27FC236}">
                <a16:creationId xmlns:a16="http://schemas.microsoft.com/office/drawing/2014/main" id="{84F168BD-2439-58ED-2642-035F09FD86E3}"/>
              </a:ext>
            </a:extLst>
          </p:cNvPr>
          <p:cNvPicPr>
            <a:picLocks noChangeAspect="1"/>
          </p:cNvPicPr>
          <p:nvPr/>
        </p:nvPicPr>
        <p:blipFill>
          <a:blip r:embed="rId3"/>
          <a:stretch>
            <a:fillRect/>
          </a:stretch>
        </p:blipFill>
        <p:spPr>
          <a:xfrm>
            <a:off x="1878464" y="322263"/>
            <a:ext cx="7923345" cy="6219825"/>
          </a:xfrm>
          <a:prstGeom prst="roundRect">
            <a:avLst>
              <a:gd name="adj" fmla="val 9174"/>
            </a:avLst>
          </a:prstGeom>
          <a:noFill/>
          <a:ln>
            <a:noFill/>
          </a:ln>
        </p:spPr>
      </p:pic>
    </p:spTree>
    <p:extLst>
      <p:ext uri="{BB962C8B-B14F-4D97-AF65-F5344CB8AC3E}">
        <p14:creationId xmlns:p14="http://schemas.microsoft.com/office/powerpoint/2010/main" val="4173959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0C415B-5BA7-11F8-BD7F-BF80B4866BE6}"/>
              </a:ext>
            </a:extLst>
          </p:cNvPr>
          <p:cNvSpPr>
            <a:spLocks noGrp="1"/>
          </p:cNvSpPr>
          <p:nvPr>
            <p:ph type="title"/>
          </p:nvPr>
        </p:nvSpPr>
        <p:spPr/>
        <p:txBody>
          <a:bodyPr/>
          <a:lstStyle/>
          <a:p>
            <a:r>
              <a:rPr lang="nl-NL" dirty="0"/>
              <a:t>Van vrijblijvend naar vanzelfsprekend</a:t>
            </a:r>
          </a:p>
        </p:txBody>
      </p:sp>
      <p:sp>
        <p:nvSpPr>
          <p:cNvPr id="3" name="Tijdelijke aanduiding voor tekst 2">
            <a:extLst>
              <a:ext uri="{FF2B5EF4-FFF2-40B4-BE49-F238E27FC236}">
                <a16:creationId xmlns:a16="http://schemas.microsoft.com/office/drawing/2014/main" id="{6953EDCC-B043-E44B-ADDD-2DDFA4C9D08C}"/>
              </a:ext>
            </a:extLst>
          </p:cNvPr>
          <p:cNvSpPr>
            <a:spLocks noGrp="1"/>
          </p:cNvSpPr>
          <p:nvPr>
            <p:ph type="body" sz="quarter" idx="20"/>
          </p:nvPr>
        </p:nvSpPr>
        <p:spPr/>
        <p:txBody>
          <a:bodyPr/>
          <a:lstStyle/>
          <a:p>
            <a:endParaRPr lang="nl-NL" dirty="0"/>
          </a:p>
          <a:p>
            <a:endParaRPr lang="nl-NL" dirty="0"/>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Wijziging</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van de Wet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Publieke</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Gezondheid,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beoogde</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inwerkingtreding</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januari</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2026</a:t>
            </a:r>
            <a:b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br>
            <a:b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nl-NL"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Gemeente beschrijft in de nota gemeentelijk gezondheidsbeleid wat ten aanzien van het integraal beleid de gemeentelijke doelstellingen, de te ondernemen acties en de gewenste resultaten zijn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b="1" kern="1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nl-NL" sz="1800" kern="100" dirty="0">
                <a:effectLst/>
                <a:latin typeface="Calibri" panose="020F0502020204030204" pitchFamily="34" charset="0"/>
                <a:ea typeface="Calibri" panose="020F0502020204030204" pitchFamily="34" charset="0"/>
                <a:cs typeface="Calibri" panose="020F0502020204030204" pitchFamily="34" charset="0"/>
              </a:rPr>
              <a:t>In het kort: De wet geeft beleid, taken en geld. Wij mogen er inkleuring aangeven en kunnen het verschil gaan maken!</a:t>
            </a:r>
          </a:p>
          <a:p>
            <a:pPr marL="0" indent="0">
              <a:buNone/>
            </a:pPr>
            <a:endParaRPr lang="nl-NL" dirty="0"/>
          </a:p>
        </p:txBody>
      </p:sp>
      <p:pic>
        <p:nvPicPr>
          <p:cNvPr id="4" name="Afbeelding 3">
            <a:extLst>
              <a:ext uri="{FF2B5EF4-FFF2-40B4-BE49-F238E27FC236}">
                <a16:creationId xmlns:a16="http://schemas.microsoft.com/office/drawing/2014/main" id="{B369434C-D444-8500-D77D-BDBA3FD4A954}"/>
              </a:ext>
            </a:extLst>
          </p:cNvPr>
          <p:cNvPicPr>
            <a:picLocks noChangeAspect="1"/>
          </p:cNvPicPr>
          <p:nvPr/>
        </p:nvPicPr>
        <p:blipFill>
          <a:blip r:embed="rId3"/>
          <a:stretch>
            <a:fillRect/>
          </a:stretch>
        </p:blipFill>
        <p:spPr>
          <a:xfrm>
            <a:off x="613459" y="1785127"/>
            <a:ext cx="10972800" cy="1063426"/>
          </a:xfrm>
          <a:prstGeom prst="rect">
            <a:avLst/>
          </a:prstGeom>
        </p:spPr>
      </p:pic>
      <p:sp>
        <p:nvSpPr>
          <p:cNvPr id="5" name="Ovaal 4">
            <a:extLst>
              <a:ext uri="{FF2B5EF4-FFF2-40B4-BE49-F238E27FC236}">
                <a16:creationId xmlns:a16="http://schemas.microsoft.com/office/drawing/2014/main" id="{EF3D3F9D-DC65-EFDD-AE1F-69B6D60932FC}"/>
              </a:ext>
            </a:extLst>
          </p:cNvPr>
          <p:cNvSpPr/>
          <p:nvPr/>
        </p:nvSpPr>
        <p:spPr>
          <a:xfrm>
            <a:off x="10003589" y="4954807"/>
            <a:ext cx="1342663" cy="12269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a:extLst>
              <a:ext uri="{FF2B5EF4-FFF2-40B4-BE49-F238E27FC236}">
                <a16:creationId xmlns:a16="http://schemas.microsoft.com/office/drawing/2014/main" id="{34FF61E3-B031-0C80-82C7-66D88CA04E9A}"/>
              </a:ext>
            </a:extLst>
          </p:cNvPr>
          <p:cNvSpPr txBox="1"/>
          <p:nvPr/>
        </p:nvSpPr>
        <p:spPr>
          <a:xfrm>
            <a:off x="10003588" y="4954807"/>
            <a:ext cx="1342663" cy="1031051"/>
          </a:xfrm>
          <a:prstGeom prst="rect">
            <a:avLst/>
          </a:prstGeom>
          <a:noFill/>
          <a:ln>
            <a:noFill/>
          </a:ln>
        </p:spPr>
        <p:txBody>
          <a:bodyPr wrap="square" rtlCol="0">
            <a:spAutoFit/>
          </a:bodyPr>
          <a:lstStyle/>
          <a:p>
            <a:pPr algn="ctr"/>
            <a:r>
              <a:rPr lang="nl-NL" sz="3200" dirty="0">
                <a:solidFill>
                  <a:schemeClr val="accent1">
                    <a:lumMod val="20000"/>
                    <a:lumOff val="80000"/>
                  </a:schemeClr>
                </a:solidFill>
              </a:rPr>
              <a:t>€10</a:t>
            </a:r>
            <a:br>
              <a:rPr lang="nl-NL" dirty="0">
                <a:solidFill>
                  <a:schemeClr val="accent1">
                    <a:lumMod val="20000"/>
                    <a:lumOff val="80000"/>
                  </a:schemeClr>
                </a:solidFill>
              </a:rPr>
            </a:br>
            <a:r>
              <a:rPr lang="nl-NL" dirty="0">
                <a:solidFill>
                  <a:schemeClr val="accent1">
                    <a:lumMod val="20000"/>
                    <a:lumOff val="80000"/>
                  </a:schemeClr>
                </a:solidFill>
              </a:rPr>
              <a:t>miljoen p/j</a:t>
            </a:r>
          </a:p>
          <a:p>
            <a:pPr algn="ctr"/>
            <a:r>
              <a:rPr lang="nl-NL" sz="1100" dirty="0">
                <a:solidFill>
                  <a:schemeClr val="accent1">
                    <a:lumMod val="20000"/>
                    <a:lumOff val="80000"/>
                  </a:schemeClr>
                </a:solidFill>
              </a:rPr>
              <a:t>beschikbaar</a:t>
            </a:r>
          </a:p>
        </p:txBody>
      </p:sp>
    </p:spTree>
    <p:extLst>
      <p:ext uri="{BB962C8B-B14F-4D97-AF65-F5344CB8AC3E}">
        <p14:creationId xmlns:p14="http://schemas.microsoft.com/office/powerpoint/2010/main" val="4258292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3F0F26F-4D06-7DD3-BCC3-AE3D65FA19AC}"/>
              </a:ext>
            </a:extLst>
          </p:cNvPr>
          <p:cNvSpPr>
            <a:spLocks noGrp="1"/>
          </p:cNvSpPr>
          <p:nvPr>
            <p:ph type="body" sz="quarter" idx="10"/>
          </p:nvPr>
        </p:nvSpPr>
        <p:spPr/>
        <p:txBody>
          <a:bodyPr/>
          <a:lstStyle/>
          <a:p>
            <a:r>
              <a:rPr lang="nl-NL" dirty="0"/>
              <a:t>“Zingeven aan wetgeving – lokale suicidepreventie”</a:t>
            </a:r>
          </a:p>
        </p:txBody>
      </p:sp>
    </p:spTree>
    <p:extLst>
      <p:ext uri="{BB962C8B-B14F-4D97-AF65-F5344CB8AC3E}">
        <p14:creationId xmlns:p14="http://schemas.microsoft.com/office/powerpoint/2010/main" val="1279776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9B18A589-FE33-A2B9-572B-3701A195FB5F}"/>
              </a:ext>
            </a:extLst>
          </p:cNvPr>
          <p:cNvGraphicFramePr>
            <a:graphicFrameLocks noChangeAspect="1"/>
          </p:cNvGraphicFramePr>
          <p:nvPr>
            <p:custDataLst>
              <p:tags r:id="rId1"/>
            </p:custDataLst>
          </p:nvPr>
        </p:nvGraphicFramePr>
        <p:xfrm>
          <a:off x="1587" y="2034"/>
          <a:ext cx="1588" cy="1588"/>
        </p:xfrm>
        <a:graphic>
          <a:graphicData uri="http://schemas.openxmlformats.org/presentationml/2006/ole">
            <mc:AlternateContent xmlns:mc="http://schemas.openxmlformats.org/markup-compatibility/2006">
              <mc:Choice xmlns:v="urn:schemas-microsoft-com:vml" Requires="v">
                <p:oleObj name="think-cell Slide" r:id="rId4" imgW="359" imgH="355" progId="TCLayout.ActiveDocument.1">
                  <p:embed/>
                </p:oleObj>
              </mc:Choice>
              <mc:Fallback>
                <p:oleObj name="think-cell Slide" r:id="rId4" imgW="359" imgH="355" progId="TCLayout.ActiveDocument.1">
                  <p:embed/>
                  <p:pic>
                    <p:nvPicPr>
                      <p:cNvPr id="6" name="think-cell data - do not delete" hidden="1">
                        <a:extLst>
                          <a:ext uri="{FF2B5EF4-FFF2-40B4-BE49-F238E27FC236}">
                            <a16:creationId xmlns:a16="http://schemas.microsoft.com/office/drawing/2014/main" id="{9B18A589-FE33-A2B9-572B-3701A195FB5F}"/>
                          </a:ext>
                        </a:extLst>
                      </p:cNvPr>
                      <p:cNvPicPr/>
                      <p:nvPr/>
                    </p:nvPicPr>
                    <p:blipFill>
                      <a:blip r:embed="rId5"/>
                      <a:stretch>
                        <a:fillRect/>
                      </a:stretch>
                    </p:blipFill>
                    <p:spPr>
                      <a:xfrm>
                        <a:off x="1587" y="2034"/>
                        <a:ext cx="1588" cy="1588"/>
                      </a:xfrm>
                      <a:prstGeom prst="rect">
                        <a:avLst/>
                      </a:prstGeom>
                    </p:spPr>
                  </p:pic>
                </p:oleObj>
              </mc:Fallback>
            </mc:AlternateContent>
          </a:graphicData>
        </a:graphic>
      </p:graphicFrame>
      <p:sp>
        <p:nvSpPr>
          <p:cNvPr id="31" name="Ondertitel 30">
            <a:extLst>
              <a:ext uri="{FF2B5EF4-FFF2-40B4-BE49-F238E27FC236}">
                <a16:creationId xmlns:a16="http://schemas.microsoft.com/office/drawing/2014/main" id="{CB86FA44-58F0-ACA1-5B75-9CD33BA37504}"/>
              </a:ext>
            </a:extLst>
          </p:cNvPr>
          <p:cNvSpPr>
            <a:spLocks noGrp="1"/>
          </p:cNvSpPr>
          <p:nvPr>
            <p:ph type="subTitle" idx="1"/>
          </p:nvPr>
        </p:nvSpPr>
        <p:spPr>
          <a:xfrm>
            <a:off x="3925471" y="3862898"/>
            <a:ext cx="4801386" cy="2126974"/>
          </a:xfrm>
        </p:spPr>
        <p:txBody>
          <a:bodyPr/>
          <a:lstStyle/>
          <a:p>
            <a:endParaRPr lang="en-GB" dirty="0"/>
          </a:p>
          <a:p>
            <a:pPr algn="ctr"/>
            <a:r>
              <a:rPr lang="en-GB" sz="2800" dirty="0"/>
              <a:t>Hanneke Schaap-Jonker</a:t>
            </a:r>
          </a:p>
        </p:txBody>
      </p:sp>
      <p:sp>
        <p:nvSpPr>
          <p:cNvPr id="5" name="Titel 4">
            <a:extLst>
              <a:ext uri="{FF2B5EF4-FFF2-40B4-BE49-F238E27FC236}">
                <a16:creationId xmlns:a16="http://schemas.microsoft.com/office/drawing/2014/main" id="{C615240B-4D9A-0FF5-EDDD-883A64646164}"/>
              </a:ext>
            </a:extLst>
          </p:cNvPr>
          <p:cNvSpPr>
            <a:spLocks noGrp="1"/>
          </p:cNvSpPr>
          <p:nvPr>
            <p:ph type="ctrTitle"/>
          </p:nvPr>
        </p:nvSpPr>
        <p:spPr>
          <a:xfrm>
            <a:off x="863888" y="1941055"/>
            <a:ext cx="9998440" cy="1735193"/>
          </a:xfrm>
        </p:spPr>
        <p:txBody>
          <a:bodyPr>
            <a:normAutofit/>
          </a:bodyPr>
          <a:lstStyle/>
          <a:p>
            <a:pPr algn="ctr"/>
            <a:r>
              <a:rPr lang="nl-NL" sz="3600" dirty="0"/>
              <a:t>Het belang van zingeving bij suïcide(preventie)</a:t>
            </a:r>
          </a:p>
        </p:txBody>
      </p:sp>
      <p:pic>
        <p:nvPicPr>
          <p:cNvPr id="3" name="Afbeelding 2">
            <a:extLst>
              <a:ext uri="{FF2B5EF4-FFF2-40B4-BE49-F238E27FC236}">
                <a16:creationId xmlns:a16="http://schemas.microsoft.com/office/drawing/2014/main" id="{DC8A8772-83D7-E4EE-0F77-1D44026E3E98}"/>
              </a:ext>
            </a:extLst>
          </p:cNvPr>
          <p:cNvPicPr>
            <a:picLocks noChangeAspect="1"/>
          </p:cNvPicPr>
          <p:nvPr/>
        </p:nvPicPr>
        <p:blipFill>
          <a:blip r:embed="rId6"/>
          <a:stretch>
            <a:fillRect/>
          </a:stretch>
        </p:blipFill>
        <p:spPr>
          <a:xfrm>
            <a:off x="8726856" y="382817"/>
            <a:ext cx="2873013" cy="753843"/>
          </a:xfrm>
          <a:prstGeom prst="rect">
            <a:avLst/>
          </a:prstGeom>
        </p:spPr>
      </p:pic>
    </p:spTree>
    <p:extLst>
      <p:ext uri="{BB962C8B-B14F-4D97-AF65-F5344CB8AC3E}">
        <p14:creationId xmlns:p14="http://schemas.microsoft.com/office/powerpoint/2010/main" val="25089891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13 PPT Algemeen">
  <a:themeElements>
    <a:clrScheme name="Aangepast 9">
      <a:dk1>
        <a:srgbClr val="000000"/>
      </a:dk1>
      <a:lt1>
        <a:srgbClr val="FFFFFF"/>
      </a:lt1>
      <a:dk2>
        <a:srgbClr val="D61E29"/>
      </a:dk2>
      <a:lt2>
        <a:srgbClr val="F6E198"/>
      </a:lt2>
      <a:accent1>
        <a:srgbClr val="2BA378"/>
      </a:accent1>
      <a:accent2>
        <a:srgbClr val="D61E29"/>
      </a:accent2>
      <a:accent3>
        <a:srgbClr val="F6E198"/>
      </a:accent3>
      <a:accent4>
        <a:srgbClr val="FBD5C8"/>
      </a:accent4>
      <a:accent5>
        <a:srgbClr val="D9E7E3"/>
      </a:accent5>
      <a:accent6>
        <a:srgbClr val="328BA8"/>
      </a:accent6>
      <a:hlink>
        <a:srgbClr val="D61E29"/>
      </a:hlink>
      <a:folHlink>
        <a:srgbClr val="2BA378"/>
      </a:folHlink>
    </a:clrScheme>
    <a:fontScheme name="113">
      <a:majorFont>
        <a:latin typeface="Arial Bold"/>
        <a:ea typeface="Helvetica"/>
        <a:cs typeface="Avenir Next regular"/>
      </a:majorFont>
      <a:minorFont>
        <a:latin typeface="Arial"/>
        <a:ea typeface="Helvetica"/>
        <a:cs typeface="Avenir Next regular"/>
      </a:minorFont>
    </a:fontScheme>
    <a:fmtScheme name="Schaduw bovenaan">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sispresentatie 113 - 2025Q2" id="{4B762E9E-7719-4B6D-A257-8D0DDAA6969A}" vid="{C5ECBFC5-6DBF-4F62-9E15-C685C7903813}"/>
    </a:ext>
  </a:extLst>
</a:theme>
</file>

<file path=ppt/theme/theme2.xml><?xml version="1.0" encoding="utf-8"?>
<a:theme xmlns:a="http://schemas.openxmlformats.org/drawingml/2006/main" name="VU layout">
  <a:themeElements>
    <a:clrScheme name="Custom 1">
      <a:dk1>
        <a:srgbClr val="000000"/>
      </a:dk1>
      <a:lt1>
        <a:srgbClr val="0077B3"/>
      </a:lt1>
      <a:dk2>
        <a:srgbClr val="0089CF"/>
      </a:dk2>
      <a:lt2>
        <a:srgbClr val="FFFFFF"/>
      </a:lt2>
      <a:accent1>
        <a:srgbClr val="66AFD4"/>
      </a:accent1>
      <a:accent2>
        <a:srgbClr val="E8692D"/>
      </a:accent2>
      <a:accent3>
        <a:srgbClr val="4FAF48"/>
      </a:accent3>
      <a:accent4>
        <a:srgbClr val="8E4DA4"/>
      </a:accent4>
      <a:accent5>
        <a:srgbClr val="0077B3"/>
      </a:accent5>
      <a:accent6>
        <a:srgbClr val="CC4100"/>
      </a:accent6>
      <a:hlink>
        <a:srgbClr val="0077B2"/>
      </a:hlink>
      <a:folHlink>
        <a:srgbClr val="3B2171"/>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defPPr algn="l">
          <a:defRPr sz="2200"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effectLst>
          <a:outerShdw blurRad="254000" dist="127000" dir="2700000" algn="ctr" rotWithShape="0">
            <a:schemeClr val="tx1">
              <a:alpha val="5000"/>
            </a:schemeClr>
          </a:outerShdw>
        </a:effectLst>
      </a:spPr>
      <a:bodyPr wrap="square" lIns="0" tIns="0" rIns="0" bIns="0" rtlCol="0">
        <a:noAutofit/>
      </a:bodyPr>
      <a:lstStyle>
        <a:defPPr algn="l">
          <a:defRPr sz="1400" b="0" i="0" dirty="0" err="1" smtClean="0">
            <a:solidFill>
              <a:schemeClr val="tx1"/>
            </a:solidFill>
            <a:latin typeface="Aptos" panose="020B0004020202020204" pitchFamily="34" charset="0"/>
          </a:defRPr>
        </a:defPPr>
      </a:lstStyle>
    </a:txDef>
  </a:objectDefaults>
  <a:extraClrSchemeLst/>
  <a:custClrLst>
    <a:custClr name="VU blue">
      <a:srgbClr val="0077B3"/>
    </a:custClr>
    <a:custClr name="Orange-red">
      <a:srgbClr val="CC4100"/>
    </a:custClr>
    <a:custClr name="Green">
      <a:srgbClr val="008053"/>
    </a:custClr>
    <a:custClr name="Purple">
      <a:srgbClr val="3B2171"/>
    </a:custClr>
    <a:custClr name="VU Blue Secundary">
      <a:srgbClr val="66AFD4"/>
    </a:custClr>
    <a:custClr name="VU Red Secundary">
      <a:srgbClr val="E8692D"/>
    </a:custClr>
    <a:custClr name="VU Green Secundary">
      <a:srgbClr val="4FAF48"/>
    </a:custClr>
    <a:custClr name="VU Purple Secundary">
      <a:srgbClr val="8E4DA4"/>
    </a:custClr>
    <a:custClr name="VU Yellow Extra">
      <a:srgbClr val="F3BA30"/>
    </a:custClr>
    <a:custClr name="VU Blue Extra">
      <a:srgbClr val="005690"/>
    </a:custClr>
    <a:custClr name="VU Blue Tertiary">
      <a:srgbClr val="DFF2FD"/>
    </a:custClr>
    <a:custClr name="VU Red Tertiary">
      <a:srgbClr val="FCD3B6"/>
    </a:custClr>
    <a:custClr name="VU Green Tertiary">
      <a:srgbClr val="EBF0C6"/>
    </a:custClr>
    <a:custClr name="VU Purple Tertiary">
      <a:srgbClr val="DDC6EE"/>
    </a:custClr>
    <a:custClr name="VU Grey 1">
      <a:srgbClr val="FAF7F5"/>
    </a:custClr>
    <a:custClr name="VU Grey 2">
      <a:srgbClr val="F2EFED"/>
    </a:custClr>
    <a:custClr name="VU Grey 3">
      <a:srgbClr val="D8D3D0"/>
    </a:custClr>
    <a:custClr name="VU Grey 4">
      <a:srgbClr val="333333"/>
    </a:custClr>
  </a:custClrLst>
  <a:extLst>
    <a:ext uri="{05A4C25C-085E-4340-85A3-A5531E510DB2}">
      <thm15:themeFamily xmlns:thm15="http://schemas.microsoft.com/office/thememl/2012/main" name="2078488-VU-PowerPoint template Febr 2025" id="{B0AD4260-91EA-3C4A-A955-6740BBAC8EBD}" vid="{86B91D62-FBF5-294E-B3D6-AEA7A24B9A27}"/>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539f67d-4832-40bb-9de0-175c1c1d4686">
      <Terms xmlns="http://schemas.microsoft.com/office/infopath/2007/PartnerControls"/>
    </lcf76f155ced4ddcb4097134ff3c332f>
    <TaxCatchAll xmlns="65120b75-b289-4964-bdf2-a90529ca03f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537066392794B429DCC7B833F979C3A" ma:contentTypeVersion="18" ma:contentTypeDescription="Een nieuw document maken." ma:contentTypeScope="" ma:versionID="4dbd0949b984ba4f4ad02334093f49c9">
  <xsd:schema xmlns:xsd="http://www.w3.org/2001/XMLSchema" xmlns:xs="http://www.w3.org/2001/XMLSchema" xmlns:p="http://schemas.microsoft.com/office/2006/metadata/properties" xmlns:ns2="c539f67d-4832-40bb-9de0-175c1c1d4686" xmlns:ns3="65120b75-b289-4964-bdf2-a90529ca03f5" targetNamespace="http://schemas.microsoft.com/office/2006/metadata/properties" ma:root="true" ma:fieldsID="d80a7b94297af8c291e23b72b724aa98" ns2:_="" ns3:_="">
    <xsd:import namespace="c539f67d-4832-40bb-9de0-175c1c1d4686"/>
    <xsd:import namespace="65120b75-b289-4964-bdf2-a90529ca03f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9f67d-4832-40bb-9de0-175c1c1d46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06c0c415-c298-4106-bb5c-a69b546bee9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120b75-b289-4964-bdf2-a90529ca03f5"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d200264d-ddb6-4a7f-8eb6-e21a8736a462}" ma:internalName="TaxCatchAll" ma:showField="CatchAllData" ma:web="65120b75-b289-4964-bdf2-a90529ca03f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BFC094-9ECC-4AE7-B692-C879681DBA3F}">
  <ds:schemaRefs>
    <ds:schemaRef ds:uri="http://schemas.microsoft.com/office/2006/documentManagement/types"/>
    <ds:schemaRef ds:uri="http://www.w3.org/XML/1998/namespace"/>
    <ds:schemaRef ds:uri="http://purl.org/dc/elements/1.1/"/>
    <ds:schemaRef ds:uri="http://purl.org/dc/terms/"/>
    <ds:schemaRef ds:uri="c539f67d-4832-40bb-9de0-175c1c1d4686"/>
    <ds:schemaRef ds:uri="http://schemas.microsoft.com/office/infopath/2007/PartnerControls"/>
    <ds:schemaRef ds:uri="http://schemas.openxmlformats.org/package/2006/metadata/core-properties"/>
    <ds:schemaRef ds:uri="65120b75-b289-4964-bdf2-a90529ca03f5"/>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161D260D-0EA7-409F-9AB2-2952D5B6011E}">
  <ds:schemaRefs>
    <ds:schemaRef ds:uri="http://schemas.microsoft.com/sharepoint/v3/contenttype/forms"/>
  </ds:schemaRefs>
</ds:datastoreItem>
</file>

<file path=customXml/itemProps3.xml><?xml version="1.0" encoding="utf-8"?>
<ds:datastoreItem xmlns:ds="http://schemas.openxmlformats.org/officeDocument/2006/customXml" ds:itemID="{5C083D75-4F8B-4566-B3B1-9EF99347E1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39f67d-4832-40bb-9de0-175c1c1d4686"/>
    <ds:schemaRef ds:uri="65120b75-b289-4964-bdf2-a90529ca03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Basispresentatie 113 - 2025Q2</Template>
  <TotalTime>3762</TotalTime>
  <Words>928</Words>
  <Application>Microsoft Office PowerPoint</Application>
  <PresentationFormat>Breedbeeld</PresentationFormat>
  <Paragraphs>162</Paragraphs>
  <Slides>28</Slides>
  <Notes>19</Notes>
  <HiddenSlides>0</HiddenSlides>
  <MMClips>0</MMClips>
  <ScaleCrop>false</ScaleCrop>
  <HeadingPairs>
    <vt:vector size="8" baseType="variant">
      <vt:variant>
        <vt:lpstr>Gebruikte lettertypen</vt:lpstr>
      </vt:variant>
      <vt:variant>
        <vt:i4>11</vt:i4>
      </vt:variant>
      <vt:variant>
        <vt:lpstr>Thema</vt:lpstr>
      </vt:variant>
      <vt:variant>
        <vt:i4>3</vt:i4>
      </vt:variant>
      <vt:variant>
        <vt:lpstr>Ingesloten OLE-bronprogramma's</vt:lpstr>
      </vt:variant>
      <vt:variant>
        <vt:i4>1</vt:i4>
      </vt:variant>
      <vt:variant>
        <vt:lpstr>Diatitels</vt:lpstr>
      </vt:variant>
      <vt:variant>
        <vt:i4>28</vt:i4>
      </vt:variant>
    </vt:vector>
  </HeadingPairs>
  <TitlesOfParts>
    <vt:vector size="43" baseType="lpstr">
      <vt:lpstr>Aptos</vt:lpstr>
      <vt:lpstr>Aptos Display</vt:lpstr>
      <vt:lpstr>Arial</vt:lpstr>
      <vt:lpstr>Arial Bold</vt:lpstr>
      <vt:lpstr>Calibri</vt:lpstr>
      <vt:lpstr>Courier New</vt:lpstr>
      <vt:lpstr>DM Sans</vt:lpstr>
      <vt:lpstr>Open Sans</vt:lpstr>
      <vt:lpstr>Times New Roman</vt:lpstr>
      <vt:lpstr>Verdana</vt:lpstr>
      <vt:lpstr>Wingdings</vt:lpstr>
      <vt:lpstr>113 PPT Algemeen</vt:lpstr>
      <vt:lpstr>VU layout</vt:lpstr>
      <vt:lpstr>Kantoorthema</vt:lpstr>
      <vt:lpstr>think-cell Slide</vt:lpstr>
      <vt:lpstr>PowerPoint-presentatie</vt:lpstr>
      <vt:lpstr>1.849 zelfdodingen in 2024</vt:lpstr>
      <vt:lpstr>PowerPoint-presentatie</vt:lpstr>
      <vt:lpstr>PowerPoint-presentatie</vt:lpstr>
      <vt:lpstr>Alleen door er naar te vragen worden suicidale gedachtes zichtbaar</vt:lpstr>
      <vt:lpstr>PowerPoint-presentatie</vt:lpstr>
      <vt:lpstr>Van vrijblijvend naar vanzelfsprekend</vt:lpstr>
      <vt:lpstr>PowerPoint-presentatie</vt:lpstr>
      <vt:lpstr>Het belang van zingeving bij suïcide(preventie)</vt:lpstr>
      <vt:lpstr>Suïcidaliteit</vt:lpstr>
      <vt:lpstr>Suïcidaliteit</vt:lpstr>
      <vt:lpstr>Suïcidaliteit</vt:lpstr>
      <vt:lpstr>Suïcidaliteit</vt:lpstr>
      <vt:lpstr>Zingeving als risicofactor of beschermende factor (Richtlijn)</vt:lpstr>
      <vt:lpstr>Meerdere mogelijkheden</vt:lpstr>
      <vt:lpstr>Zingeving</vt:lpstr>
      <vt:lpstr>Inbedden – in verbinding brengen</vt:lpstr>
      <vt:lpstr>Openheid: gesprek</vt:lpstr>
      <vt:lpstr>Gradaties</vt:lpstr>
      <vt:lpstr>PowerPoint-presentatie</vt:lpstr>
      <vt:lpstr>PowerPoint-presentatie</vt:lpstr>
      <vt:lpstr>PowerPoint-presentatie</vt:lpstr>
      <vt:lpstr>PowerPoint-presentatie</vt:lpstr>
      <vt:lpstr>Preventie vs. Interventie</vt:lpstr>
      <vt:lpstr>GGZ vs. Sociaal Domein</vt:lpstr>
      <vt:lpstr>Religie: Inclusie vs Exclusie</vt:lpstr>
      <vt:lpstr>PowerPoint-presentatie</vt:lpstr>
      <vt:lpstr>Samen in actie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Sanne Leenen</dc:creator>
  <cp:lastModifiedBy>Sanne Leenen</cp:lastModifiedBy>
  <cp:revision>48</cp:revision>
  <dcterms:created xsi:type="dcterms:W3CDTF">2025-06-27T07:42:13Z</dcterms:created>
  <dcterms:modified xsi:type="dcterms:W3CDTF">2025-09-02T19:40:22Z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7271fc02-9c40-4dfb-a5e6-278fd6de1711</vt:lpwstr>
  </property>
  <property fmtid="{D5CDD505-2E9C-101B-9397-08002B2CF9AE}" pid="3" name="ContentTypeId">
    <vt:lpwstr>0x0101000537066392794B429DCC7B833F979C3A</vt:lpwstr>
  </property>
  <property fmtid="{D5CDD505-2E9C-101B-9397-08002B2CF9AE}" pid="4" name="MediaServiceImageTags">
    <vt:lpwstr/>
  </property>
</Properties>
</file>