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2F6D2-D98B-4798-BE6A-3F4EFE00736E}" v="1" dt="2024-10-01T09:35:16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esh Chinnoe" userId="e4a7351f-e1a1-4dc2-ab3e-1e8b9a862a74" providerId="ADAL" clId="{54D2F6D2-D98B-4798-BE6A-3F4EFE00736E}"/>
    <pc:docChg chg="undo custSel addSld delSld modSld">
      <pc:chgData name="Rakesh Chinnoe" userId="e4a7351f-e1a1-4dc2-ab3e-1e8b9a862a74" providerId="ADAL" clId="{54D2F6D2-D98B-4798-BE6A-3F4EFE00736E}" dt="2024-10-01T09:35:17.622" v="5" actId="962"/>
      <pc:docMkLst>
        <pc:docMk/>
      </pc:docMkLst>
      <pc:sldChg chg="addSp delSp modSp add del mod delAnim">
        <pc:chgData name="Rakesh Chinnoe" userId="e4a7351f-e1a1-4dc2-ab3e-1e8b9a862a74" providerId="ADAL" clId="{54D2F6D2-D98B-4798-BE6A-3F4EFE00736E}" dt="2024-10-01T09:35:17.622" v="5" actId="962"/>
        <pc:sldMkLst>
          <pc:docMk/>
          <pc:sldMk cId="3691163974" sldId="256"/>
        </pc:sldMkLst>
        <pc:picChg chg="add mod">
          <ac:chgData name="Rakesh Chinnoe" userId="e4a7351f-e1a1-4dc2-ab3e-1e8b9a862a74" providerId="ADAL" clId="{54D2F6D2-D98B-4798-BE6A-3F4EFE00736E}" dt="2024-10-01T09:35:17.622" v="5" actId="962"/>
          <ac:picMkLst>
            <pc:docMk/>
            <pc:sldMk cId="3691163974" sldId="256"/>
            <ac:picMk id="3" creationId="{4E8A839F-5142-B8B4-122B-1B26D8F5EA4D}"/>
          </ac:picMkLst>
        </pc:picChg>
        <pc:picChg chg="del">
          <ac:chgData name="Rakesh Chinnoe" userId="e4a7351f-e1a1-4dc2-ab3e-1e8b9a862a74" providerId="ADAL" clId="{54D2F6D2-D98B-4798-BE6A-3F4EFE00736E}" dt="2024-10-01T09:34:59.190" v="2" actId="478"/>
          <ac:picMkLst>
            <pc:docMk/>
            <pc:sldMk cId="3691163974" sldId="256"/>
            <ac:picMk id="4" creationId="{30AE609B-8A9D-6B9F-3D6E-926B95A9EF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213C-2321-91AE-3A80-782C2EEF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100DA8-2EAF-9B13-D5D6-2FE8942AA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210074-D2F0-6830-FF4D-72A2EBA3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59EC0A-2F38-4B45-251B-B6AA458C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327DE7-3C66-B9E7-647C-9CCC3BFD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17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1C2D3-2419-D3EE-DD2C-7DF0CFA9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1299-7A81-1BBE-FD08-67BEDF77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4AAD6-D868-B0D8-5B69-41180299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F35EA2-37B5-BFBB-0E5B-880BC721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C3223-68EA-9551-0F34-235733CC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3AE8FC1-DFF7-EAC7-0A9B-5499925FA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8DC844-7728-3235-9384-1A980299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54763D-76EF-2561-EAC4-7DED32FF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DBF89-A2C3-F254-A4F3-5148FB94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CE93CF-3549-694D-DB11-2B71F35C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5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A4484-AA70-A2BD-00FB-1286D6CE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05CB1-CB18-BB15-89D5-399122BA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7EEA40-8189-37D1-FA05-3BC2BE31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570702-B31A-AB15-44FC-F0F1EE3C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750CDD-3923-1FCF-D242-7038F5D7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57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00C7-F244-2BF5-9DD1-3F98BAC0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6F39E7-1EFB-8F5D-E9A8-2192AA857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190E6D-D10E-5DFD-03CF-EC5B4263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EA7A5B-F35F-133D-442E-6A55FF0B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9EFDA3-43CC-FE26-BDDB-C18D1A8D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77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66046-DA29-9766-2C0C-8900B757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8FA46-27A4-A9DB-2572-D33EC082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AD9AD8-E395-E827-E400-9875B8360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0AEEE0-D9EB-5E1A-05F2-7097B859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AF53AE-12AA-AA10-82A1-AA303EF5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32AC41-8097-FE77-7A9A-B0BC5121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9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54A0D-95EE-F27C-5498-0C10288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98C35A-7D37-D0B0-2B24-C8F051E5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153FF1-3C79-8F26-9352-C911A2DF0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8C6CA4-29F1-7FFB-989B-DC95221CF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928D9D-6589-A048-BE00-C1B39A20A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79E5A9-A02D-CB75-87E8-E105B5B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BCDF88-7A56-E2C5-1B77-36C96995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BE9554-BFFC-9D48-FB31-2733DECD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C643-6A9F-BE4A-B90E-FCB9F5F2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1BA5B2-3D73-0509-06AC-71E0CF0D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7EC4CE-0ABE-AA17-EAC5-52ECB0E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11FCA6-8851-56CC-A7C8-CA77DDA0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66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1DB8DF-5440-7636-14BD-C44A517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BE2352-011E-2AF1-18B2-3C079D62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DB5164-D28A-54F5-C627-376B5D68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9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DB37E-11CF-A638-A1EA-C7B319F9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85CC0-4E5A-8EC8-6BB3-AD2CA8EF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E6AD28-6B96-C078-030B-17B89E497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C2F209-F2E3-4955-186F-428673F0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50950E-7F80-C084-A9B5-2D943203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7F7047-BD5A-EE5F-D834-CA4FE81E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58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F003C-C1BA-A02F-C109-A8AF77FE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B0CC16-A3EB-98E0-3A4C-9D9B6C95D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A49991-8050-4E5E-443F-FBCE103BB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00AA7B-9D0C-7550-86DD-F7601B2E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FEB062-668F-BD37-FCD2-D1F8566A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E2D2A4-56E5-4183-A71F-506BDE40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8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A3B703D-2DCC-6355-849A-F928BD9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377DDE-9F68-138B-3929-38AE32FC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C55F1-4DCA-E4EC-9430-7B105CAE5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F7EF5-C6BE-44F6-A2EB-BEB90DD24880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F2FD56-AC0B-B742-2EC5-E12EFD192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1FD061-4882-EF15-48ED-A5D4E12F2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EEB82-0370-4753-BBDF-DAA3111A65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2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E8A839F-5142-B8B4-122B-1B26D8F5E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21261-F55A-3D1C-E61D-ABE7F1D3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F83CF0C-DBEC-F175-2339-4F257D95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082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21261-F55A-3D1C-E61D-ABE7F1D3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F83CF0C-DBEC-F175-2339-4F257D95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39A60308-7484-3251-4FA8-C76CFB613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21261-F55A-3D1C-E61D-ABE7F1D3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F83CF0C-DBEC-F175-2339-4F257D95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39A60308-7484-3251-4FA8-C76CFB613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9081812-B18A-49DA-95C4-E35A0109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9081812-B18A-49DA-95C4-E35A0109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 descr="Afbeelding met tekst, schermopname, collage&#10;&#10;Automatisch gegenereerde beschrijving">
            <a:extLst>
              <a:ext uri="{FF2B5EF4-FFF2-40B4-BE49-F238E27FC236}">
                <a16:creationId xmlns:a16="http://schemas.microsoft.com/office/drawing/2014/main" id="{31774FC1-C809-E9C0-FC97-AE66193A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2BE15-D30F-C43B-107B-FF95F004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C4D03-421C-D640-3643-E70DE4FD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BDA817-9A4F-9016-D68A-6CCEF06C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C9161-93BD-5A3B-A393-762CF874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2A9C1-13AE-BA13-F1AB-588B952A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7CED9B-040C-49B7-E2E8-0C09E0133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1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Rakesh Chinnoe</dc:creator>
  <cp:lastModifiedBy>Rakesh Chinnoe</cp:lastModifiedBy>
  <cp:revision>3</cp:revision>
  <dcterms:created xsi:type="dcterms:W3CDTF">2024-09-09T10:57:54Z</dcterms:created>
  <dcterms:modified xsi:type="dcterms:W3CDTF">2024-10-01T09:35:18Z</dcterms:modified>
</cp:coreProperties>
</file>